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CC00CC"/>
    <a:srgbClr val="FFFF66"/>
    <a:srgbClr val="DBDBDB"/>
    <a:srgbClr val="FFE699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2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296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ภาวิณี คำฆะ" userId="7eaf2e4a0d436922" providerId="LiveId" clId="{B4B77D0F-AE6E-4FF8-B00C-74840FF5D048}"/>
    <pc:docChg chg="custSel modSld">
      <pc:chgData name="ภาวิณี คำฆะ" userId="7eaf2e4a0d436922" providerId="LiveId" clId="{B4B77D0F-AE6E-4FF8-B00C-74840FF5D048}" dt="2018-08-24T02:56:02.751" v="118" actId="5793"/>
      <pc:docMkLst>
        <pc:docMk/>
      </pc:docMkLst>
      <pc:sldChg chg="addSp modSp">
        <pc:chgData name="ภาวิณี คำฆะ" userId="7eaf2e4a0d436922" providerId="LiveId" clId="{B4B77D0F-AE6E-4FF8-B00C-74840FF5D048}" dt="2018-08-24T02:56:02.751" v="118" actId="5793"/>
        <pc:sldMkLst>
          <pc:docMk/>
          <pc:sldMk cId="1739416413" sldId="256"/>
        </pc:sldMkLst>
        <pc:spChg chg="mod">
          <ac:chgData name="ภาวิณี คำฆะ" userId="7eaf2e4a0d436922" providerId="LiveId" clId="{B4B77D0F-AE6E-4FF8-B00C-74840FF5D048}" dt="2018-08-24T02:56:02.751" v="118" actId="5793"/>
          <ac:spMkLst>
            <pc:docMk/>
            <pc:sldMk cId="1739416413" sldId="256"/>
            <ac:spMk id="12" creationId="{98177007-73D2-4EEA-A5BC-904FBD8E5947}"/>
          </ac:spMkLst>
        </pc:spChg>
        <pc:spChg chg="mod">
          <ac:chgData name="ภาวิณี คำฆะ" userId="7eaf2e4a0d436922" providerId="LiveId" clId="{B4B77D0F-AE6E-4FF8-B00C-74840FF5D048}" dt="2018-08-24T02:53:01.830" v="32" actId="1036"/>
          <ac:spMkLst>
            <pc:docMk/>
            <pc:sldMk cId="1739416413" sldId="256"/>
            <ac:spMk id="17" creationId="{61D10DB0-538E-4292-9E18-3968FA568992}"/>
          </ac:spMkLst>
        </pc:spChg>
        <pc:spChg chg="mod">
          <ac:chgData name="ภาวิณี คำฆะ" userId="7eaf2e4a0d436922" providerId="LiveId" clId="{B4B77D0F-AE6E-4FF8-B00C-74840FF5D048}" dt="2018-08-24T02:53:16.542" v="48" actId="404"/>
          <ac:spMkLst>
            <pc:docMk/>
            <pc:sldMk cId="1739416413" sldId="256"/>
            <ac:spMk id="20" creationId="{6839D2CE-D3D9-4EAE-AB86-6FD5B836EEAE}"/>
          </ac:spMkLst>
        </pc:spChg>
        <pc:spChg chg="add mod">
          <ac:chgData name="ภาวิณี คำฆะ" userId="7eaf2e4a0d436922" providerId="LiveId" clId="{B4B77D0F-AE6E-4FF8-B00C-74840FF5D048}" dt="2018-08-24T02:53:10.435" v="45" actId="20577"/>
          <ac:spMkLst>
            <pc:docMk/>
            <pc:sldMk cId="1739416413" sldId="256"/>
            <ac:spMk id="21" creationId="{A6E0B378-C66E-41CE-9E88-6F42AC1C2EF4}"/>
          </ac:spMkLst>
        </pc:spChg>
        <pc:spChg chg="mod">
          <ac:chgData name="ภาวิณี คำฆะ" userId="7eaf2e4a0d436922" providerId="LiveId" clId="{B4B77D0F-AE6E-4FF8-B00C-74840FF5D048}" dt="2018-08-24T02:52:45.022" v="18" actId="14100"/>
          <ac:spMkLst>
            <pc:docMk/>
            <pc:sldMk cId="1739416413" sldId="256"/>
            <ac:spMk id="32" creationId="{61D10DB0-538E-4292-9E18-3968FA568992}"/>
          </ac:spMkLst>
        </pc:spChg>
        <pc:graphicFrameChg chg="mod modGraphic">
          <ac:chgData name="ภาวิณี คำฆะ" userId="7eaf2e4a0d436922" providerId="LiveId" clId="{B4B77D0F-AE6E-4FF8-B00C-74840FF5D048}" dt="2018-08-24T02:52:45.022" v="18" actId="14100"/>
          <ac:graphicFrameMkLst>
            <pc:docMk/>
            <pc:sldMk cId="1739416413" sldId="256"/>
            <ac:graphicFrameMk id="16" creationId="{56404727-B552-4CAD-A280-EADFB83EB0E0}"/>
          </ac:graphicFrameMkLst>
        </pc:graphicFrameChg>
        <pc:graphicFrameChg chg="add mod modGraphic">
          <ac:chgData name="ภาวิณี คำฆะ" userId="7eaf2e4a0d436922" providerId="LiveId" clId="{B4B77D0F-AE6E-4FF8-B00C-74840FF5D048}" dt="2018-08-24T02:52:58.647" v="25" actId="14100"/>
          <ac:graphicFrameMkLst>
            <pc:docMk/>
            <pc:sldMk cId="1739416413" sldId="256"/>
            <ac:graphicFrameMk id="23" creationId="{AF231587-CE13-443E-8079-4ED72C703721}"/>
          </ac:graphicFrameMkLst>
        </pc:graphicFrameChg>
        <pc:graphicFrameChg chg="mod">
          <ac:chgData name="ภาวิณี คำฆะ" userId="7eaf2e4a0d436922" providerId="LiveId" clId="{B4B77D0F-AE6E-4FF8-B00C-74840FF5D048}" dt="2018-08-24T02:53:01.830" v="32" actId="1036"/>
          <ac:graphicFrameMkLst>
            <pc:docMk/>
            <pc:sldMk cId="1739416413" sldId="256"/>
            <ac:graphicFrameMk id="24" creationId="{9FC58EF3-619F-431B-8A99-44F12DBDC31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0C22B-77DC-4C36-A73E-D7A5841E6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7FC143-999E-4787-B047-043DE9C0BE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3C464-1209-4DEC-83FF-DF0645D12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C40E-4A65-427D-A52A-62868492AB0B}" type="datetimeFigureOut">
              <a:rPr lang="th-TH" smtClean="0"/>
              <a:pPr/>
              <a:t>24/08/61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A17AF-1BB8-4800-9C8C-C82D74417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3D5A3-BC39-45D5-8B93-239872FCD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DA7F-8205-4DDB-80C7-D6CE2DD3E0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8530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47808-B751-4FA3-B1D3-2A8686701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B6A3C2-7311-4C01-A027-89426983D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61431-706E-4FF4-9A89-C235A1D90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C40E-4A65-427D-A52A-62868492AB0B}" type="datetimeFigureOut">
              <a:rPr lang="th-TH" smtClean="0"/>
              <a:pPr/>
              <a:t>24/08/61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CE49B-BDA4-4AE8-8560-5D82896BC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94420-FCC8-4D56-9740-08CA8AA29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DA7F-8205-4DDB-80C7-D6CE2DD3E0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313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BBCA1F-20CA-4517-ACD3-A215F92B59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3B72C7-0FF2-4688-BBA1-71DCA4F25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2C527-347F-4B0B-BEE4-CC4586B11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C40E-4A65-427D-A52A-62868492AB0B}" type="datetimeFigureOut">
              <a:rPr lang="th-TH" smtClean="0"/>
              <a:pPr/>
              <a:t>24/08/61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60975-5931-444D-9296-631F29E2C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A992F-6899-4498-8CF0-7AB8C2153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DA7F-8205-4DDB-80C7-D6CE2DD3E0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399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19962-B66A-4390-99B5-35CEDF69F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B88F5-0855-4F1E-AE2D-BF06F71C4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602F1-6319-4E3C-B8FE-13D66C096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C40E-4A65-427D-A52A-62868492AB0B}" type="datetimeFigureOut">
              <a:rPr lang="th-TH" smtClean="0"/>
              <a:pPr/>
              <a:t>24/08/61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71120-A6FE-4A90-87F4-05A553F74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E4589-0C50-429F-934D-75279ACE3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DA7F-8205-4DDB-80C7-D6CE2DD3E0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010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16A1B-6090-4896-98A2-7CD310477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27A40-A802-4B15-8CC8-99A2E02B8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3A908-CA65-4C2D-A002-838648DB3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C40E-4A65-427D-A52A-62868492AB0B}" type="datetimeFigureOut">
              <a:rPr lang="th-TH" smtClean="0"/>
              <a:pPr/>
              <a:t>24/08/61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C2F1B-39EC-4714-A1ED-F432A7211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82B06-35BA-4540-B998-88ABD6148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DA7F-8205-4DDB-80C7-D6CE2DD3E0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519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BAFC-2A5B-483E-AD01-6A2B745E9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A98F1-FBD9-416F-A220-0D04BFC7D9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1BD99-4DF6-4276-9142-2965C4F32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D1E3C-0BF2-4791-BA0B-67C2A8DA6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C40E-4A65-427D-A52A-62868492AB0B}" type="datetimeFigureOut">
              <a:rPr lang="th-TH" smtClean="0"/>
              <a:pPr/>
              <a:t>24/08/61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72F12-4E99-4854-B6CF-FD3AD0BB9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F9ED2D-17DA-4B9C-841D-AA942077A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DA7F-8205-4DDB-80C7-D6CE2DD3E0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648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853AA-4C4B-422D-9907-0D1ADCC60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AC640-F4EB-47E9-8016-D34F3DFA8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E29F0B-6D04-4B71-B25C-8C8776D21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0ECD78-5A52-4100-A395-263EA2470C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2E9AFB-DF20-4301-82D5-1612444A6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C7BC27-D824-4A8C-902B-6FD5989B6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C40E-4A65-427D-A52A-62868492AB0B}" type="datetimeFigureOut">
              <a:rPr lang="th-TH" smtClean="0"/>
              <a:pPr/>
              <a:t>24/08/61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D20559-BDE4-437D-9E10-B7C2C66DE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971824-5C95-413D-B317-7150A4930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DA7F-8205-4DDB-80C7-D6CE2DD3E0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118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2C7E2-59F0-4234-AF13-FA26B82C4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7419C8-0A30-4C31-9C5A-B88E42256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C40E-4A65-427D-A52A-62868492AB0B}" type="datetimeFigureOut">
              <a:rPr lang="th-TH" smtClean="0"/>
              <a:pPr/>
              <a:t>24/08/61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3B951A-91D3-4DEA-9248-B5A67CE2D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1CBE2F-FA4E-4D6E-A238-4BFF30B51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DA7F-8205-4DDB-80C7-D6CE2DD3E0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4314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62CB9-5E7C-4C4D-A511-93C196C6A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C40E-4A65-427D-A52A-62868492AB0B}" type="datetimeFigureOut">
              <a:rPr lang="th-TH" smtClean="0"/>
              <a:pPr/>
              <a:t>24/08/61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E38329-D16F-428C-90D4-95B7CFC0D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3E2F5E-B33D-463C-BCD5-A4506FEB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DA7F-8205-4DDB-80C7-D6CE2DD3E0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52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184FA-D665-4F45-A2FD-83173809B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08418-C5A9-42A9-B0B3-DDC6FC6B9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F0E373-6122-4EAF-A6B8-CC32E4A03C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B5B370-1664-45DD-BC59-B8BC7AFCD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C40E-4A65-427D-A52A-62868492AB0B}" type="datetimeFigureOut">
              <a:rPr lang="th-TH" smtClean="0"/>
              <a:pPr/>
              <a:t>24/08/61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375611-572B-4E3A-8396-3DF47D3F0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E18688-154F-4B60-ABDB-7DA0420BE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DA7F-8205-4DDB-80C7-D6CE2DD3E0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5436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BF456-63E4-4F61-B230-6941750B7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9D6777-689B-4FD9-AF56-F1F52DC022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54F013-F020-46AB-B214-88FC8C407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4B879-320F-4A9F-BB2B-9ED9ED678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C40E-4A65-427D-A52A-62868492AB0B}" type="datetimeFigureOut">
              <a:rPr lang="th-TH" smtClean="0"/>
              <a:pPr/>
              <a:t>24/08/61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0193E-6FD4-4204-834D-8C7489BB4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2491D-A626-4977-AFB1-EAAA70D29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DA7F-8205-4DDB-80C7-D6CE2DD3E0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546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1492B4-CDAA-4A28-8279-7E59915A9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756377-BE16-43B6-991D-7FAB3CCF5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49BBC-640E-42DA-A0DF-C0EF983C52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2C40E-4A65-427D-A52A-62868492AB0B}" type="datetimeFigureOut">
              <a:rPr lang="th-TH" smtClean="0"/>
              <a:pPr/>
              <a:t>24/08/61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F549E-293F-4327-BE67-2D4DBB5F28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3024B-72F5-4C8C-87F8-65F5D94058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1DA7F-8205-4DDB-80C7-D6CE2DD3E0EC}" type="slidenum">
              <a:rPr lang="th-TH" smtClean="0"/>
              <a:pPr/>
              <a:t>‹#›</a:t>
            </a:fld>
            <a:endParaRPr lang="th-TH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9A49ED4-97C7-4872-B04C-F1BAE44FAFC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3692" y="38297"/>
            <a:ext cx="1107364" cy="33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64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98177007-73D2-4EEA-A5BC-904FBD8E5947}"/>
              </a:ext>
            </a:extLst>
          </p:cNvPr>
          <p:cNvSpPr/>
          <p:nvPr/>
        </p:nvSpPr>
        <p:spPr>
          <a:xfrm>
            <a:off x="859808" y="270182"/>
            <a:ext cx="11110519" cy="917175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 </a:t>
            </a:r>
            <a:r>
              <a:rPr lang="en-US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PA</a:t>
            </a:r>
          </a:p>
          <a:p>
            <a:pPr algn="ctr"/>
            <a:r>
              <a:rPr lang="en-US" sz="2400" b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</a:t>
            </a:r>
            <a:endParaRPr lang="th-TH" sz="2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สี่เหลี่ยมมุมมน 6">
            <a:extLst>
              <a:ext uri="{FF2B5EF4-FFF2-40B4-BE49-F238E27FC236}">
                <a16:creationId xmlns:a16="http://schemas.microsoft.com/office/drawing/2014/main" id="{F227DE31-B091-4932-8906-F222579DC0A1}"/>
              </a:ext>
            </a:extLst>
          </p:cNvPr>
          <p:cNvSpPr/>
          <p:nvPr/>
        </p:nvSpPr>
        <p:spPr>
          <a:xfrm>
            <a:off x="818867" y="1280909"/>
            <a:ext cx="11194828" cy="601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600" b="1" dirty="0">
              <a:solidFill>
                <a:schemeClr val="accent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56404727-B552-4CAD-A280-EADFB83EB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521849"/>
              </p:ext>
            </p:extLst>
          </p:nvPr>
        </p:nvGraphicFramePr>
        <p:xfrm>
          <a:off x="818865" y="2620377"/>
          <a:ext cx="11164029" cy="709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1343">
                  <a:extLst>
                    <a:ext uri="{9D8B030D-6E8A-4147-A177-3AD203B41FA5}">
                      <a16:colId xmlns:a16="http://schemas.microsoft.com/office/drawing/2014/main" val="1150039330"/>
                    </a:ext>
                  </a:extLst>
                </a:gridCol>
                <a:gridCol w="3721343">
                  <a:extLst>
                    <a:ext uri="{9D8B030D-6E8A-4147-A177-3AD203B41FA5}">
                      <a16:colId xmlns:a16="http://schemas.microsoft.com/office/drawing/2014/main" val="35520750"/>
                    </a:ext>
                  </a:extLst>
                </a:gridCol>
                <a:gridCol w="3721343">
                  <a:extLst>
                    <a:ext uri="{9D8B030D-6E8A-4147-A177-3AD203B41FA5}">
                      <a16:colId xmlns:a16="http://schemas.microsoft.com/office/drawing/2014/main" val="905450934"/>
                    </a:ext>
                  </a:extLst>
                </a:gridCol>
              </a:tblGrid>
              <a:tr h="709677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69826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9FC58EF3-619F-431B-8A99-44F12DBDC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377544"/>
              </p:ext>
            </p:extLst>
          </p:nvPr>
        </p:nvGraphicFramePr>
        <p:xfrm>
          <a:off x="846159" y="5520067"/>
          <a:ext cx="11155680" cy="1222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8920">
                  <a:extLst>
                    <a:ext uri="{9D8B030D-6E8A-4147-A177-3AD203B41FA5}">
                      <a16:colId xmlns:a16="http://schemas.microsoft.com/office/drawing/2014/main" val="1150039330"/>
                    </a:ext>
                  </a:extLst>
                </a:gridCol>
                <a:gridCol w="2788920">
                  <a:extLst>
                    <a:ext uri="{9D8B030D-6E8A-4147-A177-3AD203B41FA5}">
                      <a16:colId xmlns:a16="http://schemas.microsoft.com/office/drawing/2014/main" val="35520750"/>
                    </a:ext>
                  </a:extLst>
                </a:gridCol>
                <a:gridCol w="2788920">
                  <a:extLst>
                    <a:ext uri="{9D8B030D-6E8A-4147-A177-3AD203B41FA5}">
                      <a16:colId xmlns:a16="http://schemas.microsoft.com/office/drawing/2014/main" val="905450934"/>
                    </a:ext>
                  </a:extLst>
                </a:gridCol>
                <a:gridCol w="2788920">
                  <a:extLst>
                    <a:ext uri="{9D8B030D-6E8A-4147-A177-3AD203B41FA5}">
                      <a16:colId xmlns:a16="http://schemas.microsoft.com/office/drawing/2014/main" val="2588709083"/>
                    </a:ext>
                  </a:extLst>
                </a:gridCol>
              </a:tblGrid>
              <a:tr h="1222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ไตรมาส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1 (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เดือน)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ไตรมาส 2 (</a:t>
                      </a: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6</a:t>
                      </a: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เดือน)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ไตรมาส 3 (</a:t>
                      </a: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</a:t>
                      </a: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เดือน)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ไตรมาส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4 (1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 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เดือน)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698260"/>
                  </a:ext>
                </a:extLst>
              </a:tr>
            </a:tbl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A2CF3868-BE39-488C-AE46-81B4A6D4041C}"/>
              </a:ext>
            </a:extLst>
          </p:cNvPr>
          <p:cNvSpPr/>
          <p:nvPr/>
        </p:nvSpPr>
        <p:spPr>
          <a:xfrm rot="696833">
            <a:off x="8172353" y="157741"/>
            <a:ext cx="986971" cy="5805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Excellence</a:t>
            </a:r>
            <a:endParaRPr lang="th-TH" sz="16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839D2CE-D3D9-4EAE-AB86-6FD5B836EEAE}"/>
              </a:ext>
            </a:extLst>
          </p:cNvPr>
          <p:cNvSpPr/>
          <p:nvPr/>
        </p:nvSpPr>
        <p:spPr>
          <a:xfrm>
            <a:off x="64503" y="1949651"/>
            <a:ext cx="672476" cy="601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</a:t>
            </a:r>
            <a:r>
              <a:rPr lang="en-US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ข้อมูลพื้นฐาน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1D10DB0-538E-4292-9E18-3968FA568992}"/>
              </a:ext>
            </a:extLst>
          </p:cNvPr>
          <p:cNvSpPr/>
          <p:nvPr/>
        </p:nvSpPr>
        <p:spPr>
          <a:xfrm>
            <a:off x="27296" y="3398295"/>
            <a:ext cx="723331" cy="1265438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กิจกรรมหลัก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6404727-B552-4CAD-A280-EADFB83EB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801008"/>
              </p:ext>
            </p:extLst>
          </p:nvPr>
        </p:nvGraphicFramePr>
        <p:xfrm>
          <a:off x="846157" y="3398300"/>
          <a:ext cx="11136576" cy="1284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2192">
                  <a:extLst>
                    <a:ext uri="{9D8B030D-6E8A-4147-A177-3AD203B41FA5}">
                      <a16:colId xmlns:a16="http://schemas.microsoft.com/office/drawing/2014/main" val="1150039330"/>
                    </a:ext>
                  </a:extLst>
                </a:gridCol>
                <a:gridCol w="3712192">
                  <a:extLst>
                    <a:ext uri="{9D8B030D-6E8A-4147-A177-3AD203B41FA5}">
                      <a16:colId xmlns:a16="http://schemas.microsoft.com/office/drawing/2014/main" val="35520750"/>
                    </a:ext>
                  </a:extLst>
                </a:gridCol>
                <a:gridCol w="3712192">
                  <a:extLst>
                    <a:ext uri="{9D8B030D-6E8A-4147-A177-3AD203B41FA5}">
                      <a16:colId xmlns:a16="http://schemas.microsoft.com/office/drawing/2014/main" val="905450934"/>
                    </a:ext>
                  </a:extLst>
                </a:gridCol>
              </a:tblGrid>
              <a:tr h="1284346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698260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61D10DB0-538E-4292-9E18-3968FA568992}"/>
              </a:ext>
            </a:extLst>
          </p:cNvPr>
          <p:cNvSpPr/>
          <p:nvPr/>
        </p:nvSpPr>
        <p:spPr>
          <a:xfrm>
            <a:off x="40944" y="5533712"/>
            <a:ext cx="750626" cy="1160063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ระดับความสำเร็จ</a:t>
            </a:r>
          </a:p>
        </p:txBody>
      </p:sp>
      <p:sp>
        <p:nvSpPr>
          <p:cNvPr id="19" name="สี่เหลี่ยมมุมมน 6">
            <a:extLst>
              <a:ext uri="{FF2B5EF4-FFF2-40B4-BE49-F238E27FC236}">
                <a16:creationId xmlns:a16="http://schemas.microsoft.com/office/drawing/2014/main" id="{F227DE31-B091-4932-8906-F222579DC0A1}"/>
              </a:ext>
            </a:extLst>
          </p:cNvPr>
          <p:cNvSpPr/>
          <p:nvPr/>
        </p:nvSpPr>
        <p:spPr>
          <a:xfrm>
            <a:off x="807491" y="1951933"/>
            <a:ext cx="11194828" cy="601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600" b="1" dirty="0">
              <a:solidFill>
                <a:schemeClr val="accent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839D2CE-D3D9-4EAE-AB86-6FD5B836EEAE}"/>
              </a:ext>
            </a:extLst>
          </p:cNvPr>
          <p:cNvSpPr/>
          <p:nvPr/>
        </p:nvSpPr>
        <p:spPr>
          <a:xfrm>
            <a:off x="40943" y="2620666"/>
            <a:ext cx="723331" cy="6957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ยุทธศาสตร์/</a:t>
            </a:r>
            <a:br>
              <a:rPr lang="en-US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มาตการ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(Value chain)</a:t>
            </a:r>
            <a:endParaRPr lang="th-TH" sz="1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839D2CE-D3D9-4EAE-AB86-6FD5B836EEAE}"/>
              </a:ext>
            </a:extLst>
          </p:cNvPr>
          <p:cNvSpPr/>
          <p:nvPr/>
        </p:nvSpPr>
        <p:spPr>
          <a:xfrm>
            <a:off x="68041" y="1262044"/>
            <a:ext cx="672476" cy="601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2CF3868-BE39-488C-AE46-81B4A6D4041C}"/>
              </a:ext>
            </a:extLst>
          </p:cNvPr>
          <p:cNvSpPr/>
          <p:nvPr/>
        </p:nvSpPr>
        <p:spPr>
          <a:xfrm rot="696833">
            <a:off x="9153159" y="602845"/>
            <a:ext cx="1322426" cy="394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แผนงานที่</a:t>
            </a:r>
            <a:r>
              <a:rPr lang="en-US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</a:t>
            </a:r>
            <a:endParaRPr lang="th-TH" sz="16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532" y="1562985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/>
              <a:t>ตัวชี้วัด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1899" y="1350337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/>
              <a:t>เป้าหมาย</a:t>
            </a:r>
            <a:r>
              <a:rPr lang="en-US" sz="1200" dirty="0"/>
              <a:t>/</a:t>
            </a:r>
            <a:endParaRPr lang="th-TH" sz="12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75DBACA-A9ED-4B06-A8CB-1840A9875633}"/>
              </a:ext>
            </a:extLst>
          </p:cNvPr>
          <p:cNvSpPr/>
          <p:nvPr/>
        </p:nvSpPr>
        <p:spPr>
          <a:xfrm>
            <a:off x="0" y="136671"/>
            <a:ext cx="42351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หน่วยงานหลัก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endParaRPr lang="th-TH" sz="2000" b="1" dirty="0">
              <a:solidFill>
                <a:schemeClr val="accent5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0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หน่วยงานร่วม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endParaRPr lang="th-TH" sz="2000" b="1" dirty="0">
              <a:solidFill>
                <a:schemeClr val="accent5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6E0B378-C66E-41CE-9E88-6F42AC1C2EF4}"/>
              </a:ext>
            </a:extLst>
          </p:cNvPr>
          <p:cNvSpPr/>
          <p:nvPr/>
        </p:nvSpPr>
        <p:spPr>
          <a:xfrm>
            <a:off x="46402" y="4745489"/>
            <a:ext cx="723331" cy="699229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ผู้รับ</a:t>
            </a:r>
          </a:p>
          <a:p>
            <a:pPr algn="ctr"/>
            <a:r>
              <a:rPr lang="th-TH" sz="1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ผิดชอบ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AF231587-CE13-443E-8079-4ED72C703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150186"/>
              </p:ext>
            </p:extLst>
          </p:nvPr>
        </p:nvGraphicFramePr>
        <p:xfrm>
          <a:off x="865263" y="4745494"/>
          <a:ext cx="11136576" cy="709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2192">
                  <a:extLst>
                    <a:ext uri="{9D8B030D-6E8A-4147-A177-3AD203B41FA5}">
                      <a16:colId xmlns:a16="http://schemas.microsoft.com/office/drawing/2014/main" val="1150039330"/>
                    </a:ext>
                  </a:extLst>
                </a:gridCol>
                <a:gridCol w="3712192">
                  <a:extLst>
                    <a:ext uri="{9D8B030D-6E8A-4147-A177-3AD203B41FA5}">
                      <a16:colId xmlns:a16="http://schemas.microsoft.com/office/drawing/2014/main" val="35520750"/>
                    </a:ext>
                  </a:extLst>
                </a:gridCol>
                <a:gridCol w="3712192">
                  <a:extLst>
                    <a:ext uri="{9D8B030D-6E8A-4147-A177-3AD203B41FA5}">
                      <a16:colId xmlns:a16="http://schemas.microsoft.com/office/drawing/2014/main" val="905450934"/>
                    </a:ext>
                  </a:extLst>
                </a:gridCol>
              </a:tblGrid>
              <a:tr h="709676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698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416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61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TH SarabunPSK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ภาวิณี คำฆะ</dc:creator>
  <cp:lastModifiedBy>ภาวิณี คำฆะ</cp:lastModifiedBy>
  <cp:revision>30</cp:revision>
  <cp:lastPrinted>2018-08-24T02:53:42Z</cp:lastPrinted>
  <dcterms:created xsi:type="dcterms:W3CDTF">2017-07-22T13:07:21Z</dcterms:created>
  <dcterms:modified xsi:type="dcterms:W3CDTF">2018-08-24T02:56:05Z</dcterms:modified>
</cp:coreProperties>
</file>