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00CC"/>
    <a:srgbClr val="FFFF66"/>
    <a:srgbClr val="DBDBDB"/>
    <a:srgbClr val="FFE699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7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0C22B-77DC-4C36-A73E-D7A5841E6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FC143-999E-4787-B047-043DE9C0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3C464-1209-4DEC-83FF-DF0645D12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A17AF-1BB8-4800-9C8C-C82D74417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3D5A3-BC39-45D5-8B93-239872FCD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53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7808-B751-4FA3-B1D3-2A8686701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6A3C2-7311-4C01-A027-89426983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61431-706E-4FF4-9A89-C235A1D90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CE49B-BDA4-4AE8-8560-5D82896B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94420-FCC8-4D56-9740-08CA8AA29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313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BBCA1F-20CA-4517-ACD3-A215F92B5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B72C7-0FF2-4688-BBA1-71DCA4F25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2C527-347F-4B0B-BEE4-CC4586B1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60975-5931-444D-9296-631F29E2C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A992F-6899-4498-8CF0-7AB8C215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399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19962-B66A-4390-99B5-35CEDF69F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B88F5-0855-4F1E-AE2D-BF06F71C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602F1-6319-4E3C-B8FE-13D66C09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1120-A6FE-4A90-87F4-05A553F7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E4589-0C50-429F-934D-75279ACE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010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16A1B-6090-4896-98A2-7CD31047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27A40-A802-4B15-8CC8-99A2E02B8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908-CA65-4C2D-A002-838648DB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C2F1B-39EC-4714-A1ED-F432A7211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2B06-35BA-4540-B998-88ABD614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519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BAFC-2A5B-483E-AD01-6A2B745E9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A98F1-FBD9-416F-A220-0D04BFC7D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1BD99-4DF6-4276-9142-2965C4F32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D1E3C-0BF2-4791-BA0B-67C2A8DA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72F12-4E99-4854-B6CF-FD3AD0BB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9ED2D-17DA-4B9C-841D-AA942077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648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853AA-4C4B-422D-9907-0D1ADCC60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AC640-F4EB-47E9-8016-D34F3DFA8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29F0B-6D04-4B71-B25C-8C8776D217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0ECD78-5A52-4100-A395-263EA2470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2E9AFB-DF20-4301-82D5-1612444A6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C7BC27-D824-4A8C-902B-6FD5989B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20559-BDE4-437D-9E10-B7C2C66D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971824-5C95-413D-B317-7150A4930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18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C7E2-59F0-4234-AF13-FA26B82C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7419C8-0A30-4C31-9C5A-B88E42256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B951A-91D3-4DEA-9248-B5A67CE2D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1CBE2F-FA4E-4D6E-A238-4BFF30B51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43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62CB9-5E7C-4C4D-A511-93C196C6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38329-D16F-428C-90D4-95B7CFC0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E2F5E-B33D-463C-BCD5-A4506FEB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52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84FA-D665-4F45-A2FD-83173809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08418-C5A9-42A9-B0B3-DDC6FC6B9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0E373-6122-4EAF-A6B8-CC32E4A03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5B370-1664-45DD-BC59-B8BC7AFC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75611-572B-4E3A-8396-3DF47D3F0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18688-154F-4B60-ABDB-7DA0420B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54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F456-63E4-4F61-B230-6941750B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9D6777-689B-4FD9-AF56-F1F52DC022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4F013-F020-46AB-B214-88FC8C40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4B879-320F-4A9F-BB2B-9ED9ED67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0193E-6FD4-4204-834D-8C7489BB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2491D-A626-4977-AFB1-EAAA70D2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468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1492B4-CDAA-4A28-8279-7E59915A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56377-BE16-43B6-991D-7FAB3CCF5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49BBC-640E-42DA-A0DF-C0EF983C5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C40E-4A65-427D-A52A-62868492AB0B}" type="datetimeFigureOut">
              <a:rPr lang="th-TH" smtClean="0"/>
              <a:pPr/>
              <a:t>04/09/61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549E-293F-4327-BE67-2D4DBB5F2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3024B-72F5-4C8C-87F8-65F5D940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1DA7F-8205-4DDB-80C7-D6CE2DD3E0EC}" type="slidenum">
              <a:rPr lang="th-TH" smtClean="0"/>
              <a:pPr/>
              <a:t>‹#›</a:t>
            </a:fld>
            <a:endParaRPr lang="th-TH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9A49ED4-97C7-4872-B04C-F1BAE44FAFC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92" y="38297"/>
            <a:ext cx="1107364" cy="33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64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98177007-73D2-4EEA-A5BC-904FBD8E5947}"/>
              </a:ext>
            </a:extLst>
          </p:cNvPr>
          <p:cNvSpPr/>
          <p:nvPr/>
        </p:nvSpPr>
        <p:spPr>
          <a:xfrm>
            <a:off x="0" y="21266"/>
            <a:ext cx="12271401" cy="91717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b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แผนงาน</a:t>
            </a:r>
            <a:r>
              <a:rPr lang="en-US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………………………………………</a:t>
            </a:r>
          </a:p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โครงการ...........................................................................................</a:t>
            </a:r>
          </a:p>
          <a:p>
            <a:pPr algn="ctr"/>
            <a:endParaRPr lang="th-TH" sz="2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endParaRPr lang="th-TH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มุมมน 6">
            <a:extLst>
              <a:ext uri="{FF2B5EF4-FFF2-40B4-BE49-F238E27FC236}">
                <a16:creationId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818867" y="1046986"/>
            <a:ext cx="11373133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เป้าหมาย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..................................................................................................................................................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b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  </a:t>
            </a:r>
            <a:r>
              <a:rPr lang="en-US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KPI: </a:t>
            </a:r>
            <a:r>
              <a:rPr lang="th-TH" sz="1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....................................................................................................................................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064281"/>
              </p:ext>
            </p:extLst>
          </p:nvPr>
        </p:nvGraphicFramePr>
        <p:xfrm>
          <a:off x="818864" y="2519905"/>
          <a:ext cx="11373136" cy="701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1899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4433777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4047460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</a:tblGrid>
              <a:tr h="7017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Strategy 1</a:t>
                      </a:r>
                    </a:p>
                    <a:p>
                      <a:pPr algn="ctr"/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Strategy 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Strategy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9FC58EF3-619F-431B-8A99-44F12DBDC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65459"/>
              </p:ext>
            </p:extLst>
          </p:nvPr>
        </p:nvGraphicFramePr>
        <p:xfrm>
          <a:off x="792994" y="5508059"/>
          <a:ext cx="11377739" cy="122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724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2957315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2765265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  <a:gridCol w="2844435">
                  <a:extLst>
                    <a:ext uri="{9D8B030D-6E8A-4147-A177-3AD203B41FA5}">
                      <a16:colId xmlns:a16="http://schemas.microsoft.com/office/drawing/2014/main" val="2588709083"/>
                    </a:ext>
                  </a:extLst>
                </a:gridCol>
              </a:tblGrid>
              <a:tr h="1222345"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r>
                        <a:rPr lang="th-TH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ไตรมาส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</a:t>
                      </a:r>
                      <a:endParaRPr lang="th-TH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l"/>
                      <a:endParaRPr lang="th-TH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endParaRPr lang="en-US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r>
                        <a:rPr lang="th-TH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ไตรมาส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th-TH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endParaRPr lang="en-US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r>
                        <a:rPr lang="th-TH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ไตรมาส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Small success</a:t>
                      </a:r>
                      <a:r>
                        <a:rPr lang="th-TH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ไตรมาส </a:t>
                      </a:r>
                      <a:r>
                        <a:rPr lang="en-US" sz="2000" u="sng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sng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u="sng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53165" y="1726364"/>
            <a:ext cx="672476" cy="7084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Situation/Baseline</a:t>
            </a:r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42532" y="3377010"/>
            <a:ext cx="723013" cy="2034962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Key Activity</a:t>
            </a:r>
            <a:br>
              <a:rPr lang="en-US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กิจกรรมหลัก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56404727-B552-4CAD-A280-EADFB83EB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443254"/>
              </p:ext>
            </p:extLst>
          </p:nvPr>
        </p:nvGraphicFramePr>
        <p:xfrm>
          <a:off x="814258" y="3338623"/>
          <a:ext cx="11377742" cy="217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770">
                  <a:extLst>
                    <a:ext uri="{9D8B030D-6E8A-4147-A177-3AD203B41FA5}">
                      <a16:colId xmlns:a16="http://schemas.microsoft.com/office/drawing/2014/main" val="1150039330"/>
                    </a:ext>
                  </a:extLst>
                </a:gridCol>
                <a:gridCol w="4412512">
                  <a:extLst>
                    <a:ext uri="{9D8B030D-6E8A-4147-A177-3AD203B41FA5}">
                      <a16:colId xmlns:a16="http://schemas.microsoft.com/office/drawing/2014/main" val="35520750"/>
                    </a:ext>
                  </a:extLst>
                </a:gridCol>
                <a:gridCol w="4047460">
                  <a:extLst>
                    <a:ext uri="{9D8B030D-6E8A-4147-A177-3AD203B41FA5}">
                      <a16:colId xmlns:a16="http://schemas.microsoft.com/office/drawing/2014/main" val="905450934"/>
                    </a:ext>
                  </a:extLst>
                </a:gridCol>
              </a:tblGrid>
              <a:tr h="2179675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698260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61D10DB0-538E-4292-9E18-3968FA568992}"/>
              </a:ext>
            </a:extLst>
          </p:cNvPr>
          <p:cNvSpPr/>
          <p:nvPr/>
        </p:nvSpPr>
        <p:spPr>
          <a:xfrm>
            <a:off x="0" y="5451478"/>
            <a:ext cx="750626" cy="1406522"/>
          </a:xfrm>
          <a:prstGeom prst="rect">
            <a:avLst/>
          </a:prstGeom>
          <a:solidFill>
            <a:srgbClr val="BDD7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Small Success</a:t>
            </a:r>
            <a:endParaRPr lang="th-TH" sz="1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สี่เหลี่ยมมุมมน 6">
            <a:extLst>
              <a:ext uri="{FF2B5EF4-FFF2-40B4-BE49-F238E27FC236}">
                <a16:creationId xmlns:a16="http://schemas.microsoft.com/office/drawing/2014/main" id="{F227DE31-B091-4932-8906-F222579DC0A1}"/>
              </a:ext>
            </a:extLst>
          </p:cNvPr>
          <p:cNvSpPr/>
          <p:nvPr/>
        </p:nvSpPr>
        <p:spPr>
          <a:xfrm>
            <a:off x="775591" y="1707373"/>
            <a:ext cx="11384509" cy="7593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dirty="0">
              <a:solidFill>
                <a:schemeClr val="accent2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42532" y="2498646"/>
            <a:ext cx="723331" cy="8293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Strategy</a:t>
            </a:r>
            <a:br>
              <a:rPr lang="en-US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มาตการ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839D2CE-D3D9-4EAE-AB86-6FD5B836EEAE}"/>
              </a:ext>
            </a:extLst>
          </p:cNvPr>
          <p:cNvSpPr/>
          <p:nvPr/>
        </p:nvSpPr>
        <p:spPr>
          <a:xfrm>
            <a:off x="68041" y="1038751"/>
            <a:ext cx="672476" cy="601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2CF3868-BE39-488C-AE46-81B4A6D4041C}"/>
              </a:ext>
            </a:extLst>
          </p:cNvPr>
          <p:cNvSpPr/>
          <p:nvPr/>
        </p:nvSpPr>
        <p:spPr>
          <a:xfrm>
            <a:off x="68041" y="101116"/>
            <a:ext cx="2780529" cy="3941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เรื่องที่</a:t>
            </a:r>
            <a:r>
              <a:rPr lang="en-US" sz="16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………</a:t>
            </a:r>
            <a:endParaRPr lang="th-TH" sz="16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32" y="1275894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KPI No.</a:t>
            </a:r>
            <a:endParaRPr lang="th-TH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1031350"/>
            <a:ext cx="6653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Target /</a:t>
            </a:r>
            <a:endParaRPr lang="th-TH" sz="1200" dirty="0"/>
          </a:p>
        </p:txBody>
      </p:sp>
    </p:spTree>
    <p:extLst>
      <p:ext uri="{BB962C8B-B14F-4D97-AF65-F5344CB8AC3E}">
        <p14:creationId xmlns:p14="http://schemas.microsoft.com/office/powerpoint/2010/main" val="1739416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44</Words>
  <Application>Microsoft Office PowerPoint</Application>
  <PresentationFormat>แบบจอกว้าง</PresentationFormat>
  <Paragraphs>21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ภาวิณี คำฆะ</dc:creator>
  <cp:lastModifiedBy>User</cp:lastModifiedBy>
  <cp:revision>46</cp:revision>
  <dcterms:created xsi:type="dcterms:W3CDTF">2017-07-22T13:07:21Z</dcterms:created>
  <dcterms:modified xsi:type="dcterms:W3CDTF">2018-09-04T03:07:52Z</dcterms:modified>
</cp:coreProperties>
</file>