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1" r:id="rId2"/>
    <p:sldId id="278" r:id="rId3"/>
    <p:sldId id="279" r:id="rId4"/>
    <p:sldId id="280" r:id="rId5"/>
    <p:sldId id="277" r:id="rId6"/>
    <p:sldId id="266" r:id="rId7"/>
    <p:sldId id="283" r:id="rId8"/>
    <p:sldId id="284" r:id="rId9"/>
    <p:sldId id="267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สไตล์สีปานกลาง 3 - เน้น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สไตล์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สไตล์สีเข้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ลักษณะ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7"/>
  </p:normalViewPr>
  <p:slideViewPr>
    <p:cSldViewPr snapToGrid="0" snapToObjects="1">
      <p:cViewPr varScale="1">
        <p:scale>
          <a:sx n="64" d="100"/>
          <a:sy n="64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042969304680182E-2"/>
          <c:y val="4.2878648005455482E-2"/>
          <c:w val="0.92993939048789176"/>
          <c:h val="0.661877515497704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 2558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637-4921-B87A-BB61F1C999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637-4921-B87A-BB61F1C999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637-4921-B87A-BB61F1C999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637-4921-B87A-BB61F1C999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637-4921-B87A-BB61F1C999C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637-4921-B87A-BB61F1C999C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637-4921-B87A-BB61F1C999C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637-4921-B87A-BB61F1C999C1}"/>
              </c:ext>
            </c:extLst>
          </c:dPt>
          <c:dLbls>
            <c:delete val="1"/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สตูล</c:v>
                </c:pt>
                <c:pt idx="2">
                  <c:v>สงขลา</c:v>
                </c:pt>
                <c:pt idx="3">
                  <c:v>นราธิวาส</c:v>
                </c:pt>
                <c:pt idx="4">
                  <c:v>ปัตตานี</c:v>
                </c:pt>
                <c:pt idx="5">
                  <c:v>พัทลุง</c:v>
                </c:pt>
                <c:pt idx="6">
                  <c:v>ตรัง</c:v>
                </c:pt>
                <c:pt idx="7">
                  <c:v>รวม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79.155672823218993</c:v>
                </c:pt>
                <c:pt idx="1">
                  <c:v>0</c:v>
                </c:pt>
                <c:pt idx="2">
                  <c:v>38.06080213140492</c:v>
                </c:pt>
                <c:pt idx="3">
                  <c:v>50.091835030889968</c:v>
                </c:pt>
                <c:pt idx="4">
                  <c:v>44.310528181495926</c:v>
                </c:pt>
                <c:pt idx="5">
                  <c:v>29.226947245360222</c:v>
                </c:pt>
                <c:pt idx="6">
                  <c:v>43.87889425186485</c:v>
                </c:pt>
                <c:pt idx="7">
                  <c:v>48.018439080606953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37-4921-B87A-BB61F1C999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 2559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สตูล</c:v>
                </c:pt>
                <c:pt idx="2">
                  <c:v>สงขลา</c:v>
                </c:pt>
                <c:pt idx="3">
                  <c:v>นราธิวาส</c:v>
                </c:pt>
                <c:pt idx="4">
                  <c:v>ปัตตานี</c:v>
                </c:pt>
                <c:pt idx="5">
                  <c:v>พัทลุง</c:v>
                </c:pt>
                <c:pt idx="6">
                  <c:v>ตรัง</c:v>
                </c:pt>
                <c:pt idx="7">
                  <c:v>รวม</c:v>
                </c:pt>
              </c:strCache>
            </c:strRef>
          </c:cat>
          <c:val>
            <c:numRef>
              <c:f>Sheet1!$C$2:$C$9</c:f>
              <c:numCache>
                <c:formatCode>0.00</c:formatCode>
                <c:ptCount val="8"/>
                <c:pt idx="0">
                  <c:v>54.518195447730683</c:v>
                </c:pt>
                <c:pt idx="1">
                  <c:v>46.838407494145201</c:v>
                </c:pt>
                <c:pt idx="2">
                  <c:v>19.719976336028395</c:v>
                </c:pt>
                <c:pt idx="3">
                  <c:v>113.21365033155426</c:v>
                </c:pt>
                <c:pt idx="4">
                  <c:v>35.676061362825543</c:v>
                </c:pt>
                <c:pt idx="5">
                  <c:v>0</c:v>
                </c:pt>
                <c:pt idx="6">
                  <c:v>32.504469364537627</c:v>
                </c:pt>
                <c:pt idx="7">
                  <c:v>50.895765472312704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637-4921-B87A-BB61F1C999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ปี 2560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สตูล</c:v>
                </c:pt>
                <c:pt idx="2">
                  <c:v>สงขลา</c:v>
                </c:pt>
                <c:pt idx="3">
                  <c:v>นราธิวาส</c:v>
                </c:pt>
                <c:pt idx="4">
                  <c:v>ปัตตานี</c:v>
                </c:pt>
                <c:pt idx="5">
                  <c:v>พัทลุง</c:v>
                </c:pt>
                <c:pt idx="6">
                  <c:v>ตรัง</c:v>
                </c:pt>
                <c:pt idx="7">
                  <c:v>รวม</c:v>
                </c:pt>
              </c:strCache>
            </c:strRef>
          </c:cat>
          <c:val>
            <c:numRef>
              <c:f>Sheet1!$D$2:$D$9</c:f>
              <c:numCache>
                <c:formatCode>0.00</c:formatCode>
                <c:ptCount val="8"/>
                <c:pt idx="0">
                  <c:v>19.89</c:v>
                </c:pt>
                <c:pt idx="1">
                  <c:v>24.55</c:v>
                </c:pt>
                <c:pt idx="2">
                  <c:v>24.91</c:v>
                </c:pt>
                <c:pt idx="3">
                  <c:v>32.85</c:v>
                </c:pt>
                <c:pt idx="4">
                  <c:v>35.71</c:v>
                </c:pt>
                <c:pt idx="5">
                  <c:v>45.45</c:v>
                </c:pt>
                <c:pt idx="6">
                  <c:v>51.55</c:v>
                </c:pt>
                <c:pt idx="7">
                  <c:v>36.369999999999997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37-4921-B87A-BB61F1C999C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ปี 2561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สตูล</c:v>
                </c:pt>
                <c:pt idx="2">
                  <c:v>สงขลา</c:v>
                </c:pt>
                <c:pt idx="3">
                  <c:v>นราธิวาส</c:v>
                </c:pt>
                <c:pt idx="4">
                  <c:v>ปัตตานี</c:v>
                </c:pt>
                <c:pt idx="5">
                  <c:v>พัทลุง</c:v>
                </c:pt>
                <c:pt idx="6">
                  <c:v>ตรัง</c:v>
                </c:pt>
                <c:pt idx="7">
                  <c:v>รวม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49.46</c:v>
                </c:pt>
                <c:pt idx="1">
                  <c:v>104.31</c:v>
                </c:pt>
                <c:pt idx="2">
                  <c:v>20.9</c:v>
                </c:pt>
                <c:pt idx="3">
                  <c:v>64.08</c:v>
                </c:pt>
                <c:pt idx="4">
                  <c:v>81.96</c:v>
                </c:pt>
                <c:pt idx="5">
                  <c:v>0</c:v>
                </c:pt>
                <c:pt idx="6">
                  <c:v>0</c:v>
                </c:pt>
                <c:pt idx="7">
                  <c:v>53.12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637-4921-B87A-BB61F1C999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-530011952"/>
        <c:axId val="-529994544"/>
        <c:axId val="0"/>
      </c:bar3DChart>
      <c:catAx>
        <c:axId val="-53001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29994544"/>
        <c:crosses val="autoZero"/>
        <c:auto val="1"/>
        <c:lblAlgn val="ctr"/>
        <c:lblOffset val="100"/>
        <c:noMultiLvlLbl val="0"/>
      </c:catAx>
      <c:valAx>
        <c:axId val="-52999454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30011952"/>
        <c:crosses val="autoZero"/>
        <c:crossBetween val="between"/>
        <c:majorUnit val="2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36542055112169841"/>
          <c:y val="0.8734747901662796"/>
          <c:w val="0.34783581313138973"/>
          <c:h val="0.11007745799532802"/>
        </c:manualLayout>
      </c:layout>
      <c:overlay val="0"/>
      <c:txPr>
        <a:bodyPr/>
        <a:lstStyle/>
        <a:p>
          <a:pPr>
            <a:defRPr sz="16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76874441829892E-2"/>
          <c:y val="5.3097743268521173E-2"/>
          <c:w val="0.94702312555817014"/>
          <c:h val="0.778952499508831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74-4E70-9E90-B720E5ACC3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74-4E70-9E90-B720E5ACC39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C74-4E70-9E90-B720E5ACC39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C74-4E70-9E90-B720E5ACC39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C74-4E70-9E90-B720E5ACC39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6-EC74-4E70-9E90-B720E5ACC39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EC74-4E70-9E90-B720E5ACC39B}"/>
              </c:ext>
            </c:extLst>
          </c:dPt>
          <c:dPt>
            <c:idx val="7"/>
            <c:invertIfNegative val="0"/>
            <c:bubble3D val="0"/>
            <c:spPr>
              <a:solidFill>
                <a:srgbClr val="907BEB"/>
              </a:solidFill>
            </c:spPr>
            <c:extLst>
              <c:ext xmlns:c16="http://schemas.microsoft.com/office/drawing/2014/chart" uri="{C3380CC4-5D6E-409C-BE32-E72D297353CC}">
                <c16:uniqueId val="{0000000A-EC74-4E70-9E90-B720E5ACC39B}"/>
              </c:ext>
            </c:extLst>
          </c:dPt>
          <c:dLbls>
            <c:dLbl>
              <c:idx val="0"/>
              <c:layout>
                <c:manualLayout>
                  <c:x val="-1.4697442725975208E-3"/>
                  <c:y val="-0.23749304584831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74-4E70-9E90-B720E5ACC39B}"/>
                </c:ext>
              </c:extLst>
            </c:dLbl>
            <c:dLbl>
              <c:idx val="1"/>
              <c:layout>
                <c:manualLayout>
                  <c:x val="1.4697442725975207E-2"/>
                  <c:y val="-0.390873971292015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74-4E70-9E90-B720E5ACC39B}"/>
                </c:ext>
              </c:extLst>
            </c:dLbl>
            <c:dLbl>
              <c:idx val="2"/>
              <c:layout>
                <c:manualLayout>
                  <c:x val="4.4092328177925619E-3"/>
                  <c:y val="-0.18801532796324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74-4E70-9E90-B720E5ACC39B}"/>
                </c:ext>
              </c:extLst>
            </c:dLbl>
            <c:dLbl>
              <c:idx val="3"/>
              <c:layout>
                <c:manualLayout>
                  <c:x val="2.9394885451949336E-3"/>
                  <c:y val="-0.26717967657935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74-4E70-9E90-B720E5ACC39B}"/>
                </c:ext>
              </c:extLst>
            </c:dLbl>
            <c:dLbl>
              <c:idx val="4"/>
              <c:layout>
                <c:manualLayout>
                  <c:x val="7.3487213629874959E-3"/>
                  <c:y val="-0.33644848161844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4-4E70-9E90-B720E5ACC39B}"/>
                </c:ext>
              </c:extLst>
            </c:dLbl>
            <c:dLbl>
              <c:idx val="5"/>
              <c:layout>
                <c:manualLayout>
                  <c:x val="1.4697442725975208E-3"/>
                  <c:y val="-0.11379875113564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74-4E70-9E90-B720E5ACC39B}"/>
                </c:ext>
              </c:extLst>
            </c:dLbl>
            <c:dLbl>
              <c:idx val="6"/>
              <c:layout>
                <c:manualLayout>
                  <c:x val="0"/>
                  <c:y val="-0.11379875113564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74-4E70-9E90-B720E5ACC39B}"/>
                </c:ext>
              </c:extLst>
            </c:dLbl>
            <c:dLbl>
              <c:idx val="7"/>
              <c:layout>
                <c:manualLayout>
                  <c:x val="7.3487213629876034E-3"/>
                  <c:y val="-0.2770752201563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74-4E70-9E90-B720E5ACC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สตูล</c:v>
                </c:pt>
                <c:pt idx="2">
                  <c:v>สงขลา</c:v>
                </c:pt>
                <c:pt idx="3">
                  <c:v>นราธิวาส</c:v>
                </c:pt>
                <c:pt idx="4">
                  <c:v>ปัตตานี</c:v>
                </c:pt>
                <c:pt idx="5">
                  <c:v>พัทลุง</c:v>
                </c:pt>
                <c:pt idx="6">
                  <c:v>ตรัง</c:v>
                </c:pt>
                <c:pt idx="7">
                  <c:v>รวม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49.46</c:v>
                </c:pt>
                <c:pt idx="1">
                  <c:v>104.31</c:v>
                </c:pt>
                <c:pt idx="2">
                  <c:v>20.9</c:v>
                </c:pt>
                <c:pt idx="3">
                  <c:v>64.08</c:v>
                </c:pt>
                <c:pt idx="4">
                  <c:v>81.96</c:v>
                </c:pt>
                <c:pt idx="5">
                  <c:v>0</c:v>
                </c:pt>
                <c:pt idx="6">
                  <c:v>0</c:v>
                </c:pt>
                <c:pt idx="7">
                  <c:v>53.12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C74-4E70-9E90-B720E5ACC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530001616"/>
        <c:axId val="-530013584"/>
        <c:axId val="0"/>
      </c:bar3DChart>
      <c:catAx>
        <c:axId val="-53000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30013584"/>
        <c:crosses val="autoZero"/>
        <c:auto val="1"/>
        <c:lblAlgn val="ctr"/>
        <c:lblOffset val="100"/>
        <c:noMultiLvlLbl val="0"/>
      </c:catAx>
      <c:valAx>
        <c:axId val="-53001358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3000161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473097112860895E-2"/>
          <c:y val="4.6871779916399341E-2"/>
          <c:w val="0.82675438596491158"/>
          <c:h val="0.828424084301155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สาเหตุการตายของมารดา ปี 61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explosion val="2"/>
          <c:dPt>
            <c:idx val="0"/>
            <c:bubble3D val="0"/>
            <c:spPr>
              <a:solidFill>
                <a:srgbClr val="19D12B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FFE-4C4B-AE98-A26856E6D842}"/>
              </c:ext>
            </c:extLst>
          </c:dPt>
          <c:dLbls>
            <c:dLbl>
              <c:idx val="0"/>
              <c:layout>
                <c:manualLayout>
                  <c:x val="-0.27458256137100512"/>
                  <c:y val="-0.1140507436570428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Indirect cause                   13 </a:t>
                    </a:r>
                    <a:r>
                      <a: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รายุ       52.72%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FE-4C4B-AE98-A26856E6D842}"/>
                </c:ext>
              </c:extLst>
            </c:dLbl>
            <c:dLbl>
              <c:idx val="1"/>
              <c:layout>
                <c:manualLayout>
                  <c:x val="0.26762602285008491"/>
                  <c:y val="-3.139237224976507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Direct</a:t>
                    </a:r>
                    <a:r>
                      <a:rPr lang="en-US" sz="14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cause                    11 </a:t>
                    </a:r>
                    <a:r>
                      <a:rPr lang="th-TH" sz="14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ร</a:t>
                    </a:r>
                    <a:r>
                      <a: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าย</a:t>
                    </a:r>
                  </a:p>
                  <a:p>
                    <a:r>
                      <a: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48.28%</a:t>
                    </a:r>
                    <a:r>
                      <a:rPr lang="th-TH" sz="14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endParaRPr lang="th-TH" sz="1400" b="1" dirty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B9-4FCE-A390-8757F16A05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Direct</c:v>
                </c:pt>
                <c:pt idx="1">
                  <c:v>Indirect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52.72</c:v>
                </c:pt>
                <c:pt idx="1">
                  <c:v>47.28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FE-4C4B-AE98-A26856E6D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8">
          <a:noFill/>
        </a:ln>
      </c:spPr>
    </c:plotArea>
    <c:plotVisOnly val="1"/>
    <c:dispBlanksAs val="zero"/>
    <c:showDLblsOverMax val="0"/>
  </c:chart>
  <c:txPr>
    <a:bodyPr/>
    <a:lstStyle/>
    <a:p>
      <a:pPr>
        <a:defRPr sz="1018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2990051581581087"/>
          <c:y val="0.11615325166483138"/>
          <c:w val="0.54007941315028385"/>
          <c:h val="0.766431670372067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 </c:v>
                </c:pt>
              </c:strCache>
            </c:strRef>
          </c:tx>
          <c:spPr>
            <a:solidFill>
              <a:srgbClr val="19D12B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164-4D3B-94EB-FADC76604FCF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B164-4D3B-94EB-FADC76604FCF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B164-4D3B-94EB-FADC76604FCF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B164-4D3B-94EB-FADC76604FCF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B164-4D3B-94EB-FADC76604FCF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B164-4D3B-94EB-FADC76604FCF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B164-4D3B-94EB-FADC76604FC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Peripatum cardio myopathy </c:v>
                </c:pt>
                <c:pt idx="1">
                  <c:v>Influenza A</c:v>
                </c:pt>
                <c:pt idx="2">
                  <c:v>Hyperthyroid </c:v>
                </c:pt>
                <c:pt idx="3">
                  <c:v>Pheochromocytoma </c:v>
                </c:pt>
                <c:pt idx="4">
                  <c:v>Sepsis / unknow cause </c:v>
                </c:pt>
                <c:pt idx="5">
                  <c:v>Chronic HT uncontrol </c:v>
                </c:pt>
                <c:pt idx="6">
                  <c:v>heart</c:v>
                </c:pt>
                <c:pt idx="7">
                  <c:v>HT stroke</c:v>
                </c:pt>
                <c:pt idx="8">
                  <c:v>Wernicke-Korsakoff Syndrome</c:v>
                </c:pt>
                <c:pt idx="9">
                  <c:v>Sepsis Pnuemonai</c:v>
                </c:pt>
                <c:pt idx="10">
                  <c:v>Severe Pnuemonai</c:v>
                </c:pt>
                <c:pt idx="11">
                  <c:v>septic Abortion</c:v>
                </c:pt>
                <c:pt idx="12">
                  <c:v>Corioamnionitis</c:v>
                </c:pt>
                <c:pt idx="13">
                  <c:v>Pulmonary Embolism</c:v>
                </c:pt>
                <c:pt idx="14">
                  <c:v>Rupture Uteri</c:v>
                </c:pt>
                <c:pt idx="15">
                  <c:v>PIH</c:v>
                </c:pt>
                <c:pt idx="16">
                  <c:v>PPH 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164-4D3B-94EB-FADC76604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29993456"/>
        <c:axId val="-529979856"/>
      </c:barChart>
      <c:catAx>
        <c:axId val="-529993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pPr>
            <a:endParaRPr lang="th-TH"/>
          </a:p>
        </c:txPr>
        <c:crossAx val="-529979856"/>
        <c:crosses val="autoZero"/>
        <c:auto val="1"/>
        <c:lblAlgn val="ctr"/>
        <c:lblOffset val="100"/>
        <c:noMultiLvlLbl val="0"/>
      </c:catAx>
      <c:valAx>
        <c:axId val="-529979856"/>
        <c:scaling>
          <c:orientation val="minMax"/>
          <c:max val="4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-529993456"/>
        <c:crosses val="autoZero"/>
        <c:crossBetween val="between"/>
        <c:majorUnit val="1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512750684097662E-2"/>
          <c:y val="3.3420515540127919E-2"/>
          <c:w val="0.92993939048789176"/>
          <c:h val="0.765033462254077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E5AE-440C-BAA5-0BFC9B243245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E5AE-440C-BAA5-0BFC9B24324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E5AE-440C-BAA5-0BFC9B243245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E5AE-440C-BAA5-0BFC9B243245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E5AE-440C-BAA5-0BFC9B243245}"/>
              </c:ext>
            </c:extLst>
          </c:dPt>
          <c:dLbls>
            <c:dLbl>
              <c:idx val="0"/>
              <c:layout>
                <c:manualLayout>
                  <c:x val="1.0374644677741225E-2"/>
                  <c:y val="-0.24174721341452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AE-440C-BAA5-0BFC9B243245}"/>
                </c:ext>
              </c:extLst>
            </c:dLbl>
            <c:dLbl>
              <c:idx val="1"/>
              <c:layout>
                <c:manualLayout>
                  <c:x val="5.9283795731380259E-3"/>
                  <c:y val="-0.23811054328844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AE-440C-BAA5-0BFC9B243245}"/>
                </c:ext>
              </c:extLst>
            </c:dLbl>
            <c:dLbl>
              <c:idx val="2"/>
              <c:layout>
                <c:manualLayout>
                  <c:x val="4.4874089822060665E-3"/>
                  <c:y val="-0.23714856300334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AE-440C-BAA5-0BFC9B243245}"/>
                </c:ext>
              </c:extLst>
            </c:dLbl>
            <c:dLbl>
              <c:idx val="3"/>
              <c:layout>
                <c:manualLayout>
                  <c:x val="8.892569359706998E-3"/>
                  <c:y val="-0.22110264733926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AE-440C-BAA5-0BFC9B243245}"/>
                </c:ext>
              </c:extLst>
            </c:dLbl>
            <c:dLbl>
              <c:idx val="4"/>
              <c:layout>
                <c:manualLayout>
                  <c:x val="7.4104744664224981E-3"/>
                  <c:y val="-0.22393729666413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AE-440C-BAA5-0BFC9B243245}"/>
                </c:ext>
              </c:extLst>
            </c:dLbl>
            <c:dLbl>
              <c:idx val="5"/>
              <c:layout>
                <c:manualLayout>
                  <c:x val="7.4310268299736457E-3"/>
                  <c:y val="-0.18933241131505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AE-440C-BAA5-0BFC9B243245}"/>
                </c:ext>
              </c:extLst>
            </c:dLbl>
            <c:dLbl>
              <c:idx val="6"/>
              <c:layout>
                <c:manualLayout>
                  <c:x val="7.4101974453047404E-3"/>
                  <c:y val="-0.18869101339607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AE-440C-BAA5-0BFC9B243245}"/>
                </c:ext>
              </c:extLst>
            </c:dLbl>
            <c:dLbl>
              <c:idx val="7"/>
              <c:layout>
                <c:manualLayout>
                  <c:x val="4.446284679853499E-3"/>
                  <c:y val="-0.2239375198648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AE-440C-BAA5-0BFC9B243245}"/>
                </c:ext>
              </c:extLst>
            </c:dLbl>
            <c:dLbl>
              <c:idx val="8"/>
              <c:layout>
                <c:manualLayout>
                  <c:x val="7.4104744664224981E-3"/>
                  <c:y val="-0.2664574829385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AE-440C-BAA5-0BFC9B243245}"/>
                </c:ext>
              </c:extLst>
            </c:dLbl>
            <c:dLbl>
              <c:idx val="9"/>
              <c:layout>
                <c:manualLayout>
                  <c:x val="5.928379573137999E-3"/>
                  <c:y val="-0.24944914058789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AE-440C-BAA5-0BFC9B243245}"/>
                </c:ext>
              </c:extLst>
            </c:dLbl>
            <c:dLbl>
              <c:idx val="10"/>
              <c:layout>
                <c:manualLayout>
                  <c:x val="5.928379573137999E-3"/>
                  <c:y val="-0.243779841938168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AE-440C-BAA5-0BFC9B243245}"/>
                </c:ext>
              </c:extLst>
            </c:dLbl>
            <c:dLbl>
              <c:idx val="11"/>
              <c:layout>
                <c:manualLayout>
                  <c:x val="7.410241065651902E-3"/>
                  <c:y val="-0.23244124463871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AE-440C-BAA5-0BFC9B243245}"/>
                </c:ext>
              </c:extLst>
            </c:dLbl>
            <c:dLbl>
              <c:idx val="12"/>
              <c:layout>
                <c:manualLayout>
                  <c:x val="4.446284679853499E-3"/>
                  <c:y val="-0.22677216918972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AE-440C-BAA5-0BFC9B243245}"/>
                </c:ext>
              </c:extLst>
            </c:dLbl>
            <c:dLbl>
              <c:idx val="13"/>
              <c:layout>
                <c:manualLayout>
                  <c:x val="1.4820948932844997E-3"/>
                  <c:y val="-0.24944914058789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AE-440C-BAA5-0BFC9B243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ยะลา</c:v>
                </c:pt>
                <c:pt idx="1">
                  <c:v>ตรัง</c:v>
                </c:pt>
                <c:pt idx="2">
                  <c:v>ปัตตานี</c:v>
                </c:pt>
                <c:pt idx="3">
                  <c:v>สงขลา</c:v>
                </c:pt>
                <c:pt idx="4">
                  <c:v>พัทลุง</c:v>
                </c:pt>
                <c:pt idx="5">
                  <c:v>นราธิวาส</c:v>
                </c:pt>
                <c:pt idx="6">
                  <c:v>สตูล</c:v>
                </c:pt>
                <c:pt idx="7">
                  <c:v>รวม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 formatCode="General">
                  <c:v>47.84</c:v>
                </c:pt>
                <c:pt idx="1">
                  <c:v>47.5</c:v>
                </c:pt>
                <c:pt idx="2" formatCode="General">
                  <c:v>47.18</c:v>
                </c:pt>
                <c:pt idx="3" formatCode="General">
                  <c:v>46.44</c:v>
                </c:pt>
                <c:pt idx="4" formatCode="General">
                  <c:v>44.64</c:v>
                </c:pt>
                <c:pt idx="5" formatCode="General">
                  <c:v>42.22</c:v>
                </c:pt>
                <c:pt idx="6" formatCode="General">
                  <c:v>42.11</c:v>
                </c:pt>
                <c:pt idx="7">
                  <c:v>45.61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5AE-440C-BAA5-0BFC9B243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529984208"/>
        <c:axId val="-529988560"/>
        <c:axId val="0"/>
      </c:bar3DChart>
      <c:catAx>
        <c:axId val="-52998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29988560"/>
        <c:crosses val="autoZero"/>
        <c:auto val="1"/>
        <c:lblAlgn val="ctr"/>
        <c:lblOffset val="100"/>
        <c:noMultiLvlLbl val="0"/>
      </c:catAx>
      <c:valAx>
        <c:axId val="-52998856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-529984208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0.10838</cdr:x>
      <cdr:y>0.01595</cdr:y>
    </cdr:from>
    <cdr:to>
      <cdr:x>0.17508</cdr:x>
      <cdr:y>0.12755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71438"/>
          <a:ext cx="571549" cy="50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0.35848</cdr:x>
      <cdr:y>0.41457</cdr:y>
    </cdr:from>
    <cdr:to>
      <cdr:x>0.4005</cdr:x>
      <cdr:y>0.49493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71834" y="1857388"/>
          <a:ext cx="360067" cy="36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0.41684</cdr:x>
      <cdr:y>0.43052</cdr:y>
    </cdr:from>
    <cdr:to>
      <cdr:x>0.46726</cdr:x>
      <cdr:y>0.51088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1900" y="1928826"/>
          <a:ext cx="43204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0.4752</cdr:x>
      <cdr:y>0.44646</cdr:y>
    </cdr:from>
    <cdr:to>
      <cdr:x>0.52522</cdr:x>
      <cdr:y>0.54213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71966" y="2000264"/>
          <a:ext cx="428629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0.40981</cdr:x>
      <cdr:y>0.07476</cdr:y>
    </cdr:from>
    <cdr:to>
      <cdr:x>0.51653</cdr:x>
      <cdr:y>0.27886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11678" y="3349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0.3797</cdr:x>
      <cdr:y>0</cdr:y>
    </cdr:from>
    <cdr:to>
      <cdr:x>0.48641</cdr:x>
      <cdr:y>0.20409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253659" y="-1428736"/>
          <a:ext cx="914393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0.65861</cdr:x>
      <cdr:y>0.4943</cdr:y>
    </cdr:from>
    <cdr:to>
      <cdr:x>0.70863</cdr:x>
      <cdr:y>0.58997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43602" y="2214578"/>
          <a:ext cx="42862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0.90038</cdr:x>
      <cdr:y>0.38268</cdr:y>
    </cdr:from>
    <cdr:to>
      <cdr:x>0.95874</cdr:x>
      <cdr:y>0.46241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715304" y="1714512"/>
          <a:ext cx="500084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0.16674</cdr:x>
      <cdr:y>0.12756</cdr:y>
    </cdr:from>
    <cdr:to>
      <cdr:x>0.27345</cdr:x>
      <cdr:y>0.33165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428760" y="571504"/>
          <a:ext cx="914393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0.29179</cdr:x>
      <cdr:y>0.3189</cdr:y>
    </cdr:from>
    <cdr:to>
      <cdr:x>0.3985</cdr:x>
      <cdr:y>0.52299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500330" y="1428760"/>
          <a:ext cx="914392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0.54189</cdr:x>
      <cdr:y>0.47835</cdr:y>
    </cdr:from>
    <cdr:to>
      <cdr:x>0.58358</cdr:x>
      <cdr:y>0.55808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43470" y="2143140"/>
          <a:ext cx="357172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4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0.59192</cdr:x>
      <cdr:y>0.47835</cdr:y>
    </cdr:from>
    <cdr:to>
      <cdr:x>0.6336</cdr:x>
      <cdr:y>0.57402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72098" y="2143140"/>
          <a:ext cx="357191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0.77533</cdr:x>
      <cdr:y>0.47835</cdr:y>
    </cdr:from>
    <cdr:to>
      <cdr:x>0.82535</cdr:x>
      <cdr:y>0.55808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643734" y="2143140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0.78366</cdr:x>
      <cdr:y>0.51024</cdr:y>
    </cdr:from>
    <cdr:to>
      <cdr:x>0.83368</cdr:x>
      <cdr:y>0.58997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715172" y="2286016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0.85036</cdr:x>
      <cdr:y>0.52619</cdr:y>
    </cdr:from>
    <cdr:to>
      <cdr:x>0.89204</cdr:x>
      <cdr:y>0.58997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286676" y="235745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0.10838</cdr:x>
      <cdr:y>0.01595</cdr:y>
    </cdr:from>
    <cdr:to>
      <cdr:x>0.17508</cdr:x>
      <cdr:y>0.12755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71438"/>
          <a:ext cx="571549" cy="50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0.35848</cdr:x>
      <cdr:y>0.41457</cdr:y>
    </cdr:from>
    <cdr:to>
      <cdr:x>0.4005</cdr:x>
      <cdr:y>0.49493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71834" y="1857388"/>
          <a:ext cx="360067" cy="36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0.41684</cdr:x>
      <cdr:y>0.43052</cdr:y>
    </cdr:from>
    <cdr:to>
      <cdr:x>0.46726</cdr:x>
      <cdr:y>0.51088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1900" y="1928826"/>
          <a:ext cx="43204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0.4752</cdr:x>
      <cdr:y>0.44646</cdr:y>
    </cdr:from>
    <cdr:to>
      <cdr:x>0.52522</cdr:x>
      <cdr:y>0.54213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71966" y="2000264"/>
          <a:ext cx="428629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0.40981</cdr:x>
      <cdr:y>0.07476</cdr:y>
    </cdr:from>
    <cdr:to>
      <cdr:x>0.51653</cdr:x>
      <cdr:y>0.27886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11678" y="3349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0.3797</cdr:x>
      <cdr:y>0</cdr:y>
    </cdr:from>
    <cdr:to>
      <cdr:x>0.48641</cdr:x>
      <cdr:y>0.20409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253659" y="-1428736"/>
          <a:ext cx="914393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0.65861</cdr:x>
      <cdr:y>0.4943</cdr:y>
    </cdr:from>
    <cdr:to>
      <cdr:x>0.70863</cdr:x>
      <cdr:y>0.58997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43602" y="2214578"/>
          <a:ext cx="42862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0.90038</cdr:x>
      <cdr:y>0.38268</cdr:y>
    </cdr:from>
    <cdr:to>
      <cdr:x>0.95874</cdr:x>
      <cdr:y>0.46241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715304" y="1714512"/>
          <a:ext cx="500084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0.29179</cdr:x>
      <cdr:y>0.3189</cdr:y>
    </cdr:from>
    <cdr:to>
      <cdr:x>0.3985</cdr:x>
      <cdr:y>0.52299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500330" y="1428760"/>
          <a:ext cx="914392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0.54189</cdr:x>
      <cdr:y>0.47835</cdr:y>
    </cdr:from>
    <cdr:to>
      <cdr:x>0.58358</cdr:x>
      <cdr:y>0.55808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43470" y="2143140"/>
          <a:ext cx="357172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4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0.59192</cdr:x>
      <cdr:y>0.47835</cdr:y>
    </cdr:from>
    <cdr:to>
      <cdr:x>0.6336</cdr:x>
      <cdr:y>0.57402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72098" y="2143140"/>
          <a:ext cx="357191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0.77533</cdr:x>
      <cdr:y>0.47835</cdr:y>
    </cdr:from>
    <cdr:to>
      <cdr:x>0.82535</cdr:x>
      <cdr:y>0.55808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643734" y="2143140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0.78366</cdr:x>
      <cdr:y>0.51024</cdr:y>
    </cdr:from>
    <cdr:to>
      <cdr:x>0.83368</cdr:x>
      <cdr:y>0.58997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715172" y="2286016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0.85036</cdr:x>
      <cdr:y>0.52619</cdr:y>
    </cdr:from>
    <cdr:to>
      <cdr:x>0.89204</cdr:x>
      <cdr:y>0.58997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286676" y="235745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0.13232</cdr:x>
      <cdr:y>0.25713</cdr:y>
    </cdr:from>
    <cdr:to>
      <cdr:x>0.19603</cdr:x>
      <cdr:y>0.38902</cdr:y>
    </cdr:to>
    <cdr:sp macro="" textlink="">
      <cdr:nvSpPr>
        <cdr:cNvPr id="3" name="กล่องข้อความ 2"/>
        <cdr:cNvSpPr txBox="1"/>
      </cdr:nvSpPr>
      <cdr:spPr>
        <a:xfrm xmlns:a="http://schemas.openxmlformats.org/drawingml/2006/main">
          <a:off x="1143373" y="659999"/>
          <a:ext cx="550502" cy="338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(4 </a:t>
          </a:r>
          <a:r>
            <a:rPr lang="th-TH" dirty="0"/>
            <a:t>ราย)</a:t>
          </a:r>
          <a:endParaRPr lang="th-TH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0.10838</cdr:x>
      <cdr:y>0.01595</cdr:y>
    </cdr:from>
    <cdr:to>
      <cdr:x>0.17508</cdr:x>
      <cdr:y>0.12755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71438"/>
          <a:ext cx="571549" cy="50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0.23343</cdr:x>
      <cdr:y>0.20729</cdr:y>
    </cdr:from>
    <cdr:to>
      <cdr:x>0.29179</cdr:x>
      <cdr:y>0.28701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00264" y="928694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0.35848</cdr:x>
      <cdr:y>0.41457</cdr:y>
    </cdr:from>
    <cdr:to>
      <cdr:x>0.4005</cdr:x>
      <cdr:y>0.49493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71834" y="1857388"/>
          <a:ext cx="360067" cy="36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0.41684</cdr:x>
      <cdr:y>0.43052</cdr:y>
    </cdr:from>
    <cdr:to>
      <cdr:x>0.46726</cdr:x>
      <cdr:y>0.51088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1900" y="1928826"/>
          <a:ext cx="43204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0.4752</cdr:x>
      <cdr:y>0.44646</cdr:y>
    </cdr:from>
    <cdr:to>
      <cdr:x>0.52522</cdr:x>
      <cdr:y>0.54213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71966" y="2000264"/>
          <a:ext cx="428629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0.40981</cdr:x>
      <cdr:y>0.07476</cdr:y>
    </cdr:from>
    <cdr:to>
      <cdr:x>0.51653</cdr:x>
      <cdr:y>0.27886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11678" y="3349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0.3762</cdr:x>
      <cdr:y>0.00335</cdr:y>
    </cdr:from>
    <cdr:to>
      <cdr:x>0.48291</cdr:x>
      <cdr:y>0.20744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223646" y="149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0.65861</cdr:x>
      <cdr:y>0.4943</cdr:y>
    </cdr:from>
    <cdr:to>
      <cdr:x>0.70863</cdr:x>
      <cdr:y>0.58997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43602" y="2214578"/>
          <a:ext cx="42862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0.90038</cdr:x>
      <cdr:y>0.38268</cdr:y>
    </cdr:from>
    <cdr:to>
      <cdr:x>0.95874</cdr:x>
      <cdr:y>0.46241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715304" y="1714512"/>
          <a:ext cx="500084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0.16674</cdr:x>
      <cdr:y>0.12756</cdr:y>
    </cdr:from>
    <cdr:to>
      <cdr:x>0.27345</cdr:x>
      <cdr:y>0.33165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428760" y="571504"/>
          <a:ext cx="914393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0.29179</cdr:x>
      <cdr:y>0.3189</cdr:y>
    </cdr:from>
    <cdr:to>
      <cdr:x>0.3985</cdr:x>
      <cdr:y>0.52299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500330" y="1428760"/>
          <a:ext cx="914392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0.54189</cdr:x>
      <cdr:y>0.47835</cdr:y>
    </cdr:from>
    <cdr:to>
      <cdr:x>0.58358</cdr:x>
      <cdr:y>0.55808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43470" y="2143140"/>
          <a:ext cx="357172" cy="35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4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0.59192</cdr:x>
      <cdr:y>0.47835</cdr:y>
    </cdr:from>
    <cdr:to>
      <cdr:x>0.6336</cdr:x>
      <cdr:y>0.57402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72098" y="2143140"/>
          <a:ext cx="357191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0.77533</cdr:x>
      <cdr:y>0.47835</cdr:y>
    </cdr:from>
    <cdr:to>
      <cdr:x>0.82535</cdr:x>
      <cdr:y>0.55808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643734" y="2143140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0.78366</cdr:x>
      <cdr:y>0.51024</cdr:y>
    </cdr:from>
    <cdr:to>
      <cdr:x>0.83368</cdr:x>
      <cdr:y>0.58997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715172" y="2286016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  <cdr:relSizeAnchor xmlns:cdr="http://schemas.openxmlformats.org/drawingml/2006/chartDrawing">
    <cdr:from>
      <cdr:x>0.85036</cdr:x>
      <cdr:y>0.52619</cdr:y>
    </cdr:from>
    <cdr:to>
      <cdr:x>0.89204</cdr:x>
      <cdr:y>0.58997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286676" y="235745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600" dirty="0">
            <a:latin typeface="TH SarabunPSK" pitchFamily="34" charset="-34"/>
            <a:cs typeface="TH SarabunPSK" pitchFamily="34" charset="-34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0F863-0FD7-A040-A7D1-73F551D89CB8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D3383-8EF8-7040-A008-E881AC6B1EE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678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3383-8EF8-7040-A008-E881AC6B1EE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381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แหล่งข้อมูลอัตราส่วนมารดาตายไม่เกิน   ต่อ แสนการเกิดมีชีพ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ปี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2556 – 2560 :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ศูนย์อนามัยที่ 12 ยะลา ตาย 21ราย   ณ วันที่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1200" b="1" baseline="0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1200" b="1" baseline="0" dirty="0">
                <a:latin typeface="Tahoma" pitchFamily="34" charset="0"/>
                <a:cs typeface="Tahoma" pitchFamily="34" charset="0"/>
              </a:rPr>
              <a:t>ธันวาคม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2560</a:t>
            </a:r>
          </a:p>
          <a:p>
            <a:r>
              <a:rPr lang="en-US" sz="1200" b="1" dirty="0">
                <a:latin typeface="Tahoma" pitchFamily="34" charset="0"/>
                <a:cs typeface="Tahoma" pitchFamily="34" charset="0"/>
              </a:rPr>
              <a:t> 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12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th-TH" sz="1100" dirty="0"/>
          </a:p>
        </p:txBody>
      </p:sp>
      <p:sp>
        <p:nvSpPr>
          <p:cNvPr id="614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fld id="{05649950-D4DF-4B13-A139-A8CFA9855F1B}" type="slidenum">
              <a:rPr lang="th-TH" sz="1200" smtClean="0"/>
              <a:pPr/>
              <a:t>2</a:t>
            </a:fld>
            <a:endParaRPr lang="th-TH" sz="1200"/>
          </a:p>
        </p:txBody>
      </p:sp>
    </p:spTree>
    <p:extLst>
      <p:ext uri="{BB962C8B-B14F-4D97-AF65-F5344CB8AC3E}">
        <p14:creationId xmlns:p14="http://schemas.microsoft.com/office/powerpoint/2010/main" val="238544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F5FED-FDBB-4E08-B6B6-A6415D31F25C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60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dirty="0"/>
              <a:t>สาเหตุมารดาตาย ปี 60   ถึง </a:t>
            </a:r>
            <a:r>
              <a:rPr lang="en-US" dirty="0"/>
              <a:t>20</a:t>
            </a:r>
            <a:r>
              <a:rPr lang="en-US" baseline="0" dirty="0"/>
              <a:t> </a:t>
            </a:r>
            <a:r>
              <a:rPr lang="th-TH" dirty="0"/>
              <a:t>สิงหาคม60 </a:t>
            </a:r>
          </a:p>
          <a:p>
            <a:pPr eaLnBrk="1" hangingPunct="1">
              <a:spcBef>
                <a:spcPct val="0"/>
              </a:spcBef>
            </a:pPr>
            <a:r>
              <a:rPr lang="th-TH" dirty="0"/>
              <a:t>ทางตรง 1</a:t>
            </a:r>
            <a:r>
              <a:rPr lang="en-US" dirty="0"/>
              <a:t>4</a:t>
            </a:r>
            <a:r>
              <a:rPr lang="th-TH" dirty="0"/>
              <a:t>  ราย   </a:t>
            </a:r>
            <a:r>
              <a:rPr lang="en-US" dirty="0">
                <a:cs typeface="Cordia New" pitchFamily="34" charset="-34"/>
              </a:rPr>
              <a:t>,  </a:t>
            </a:r>
            <a:r>
              <a:rPr lang="th-TH" dirty="0"/>
              <a:t>ทางอ้อม  </a:t>
            </a:r>
            <a:r>
              <a:rPr lang="en-US" dirty="0"/>
              <a:t>6</a:t>
            </a:r>
            <a:r>
              <a:rPr lang="th-TH" dirty="0"/>
              <a:t> ราย  </a:t>
            </a:r>
            <a:r>
              <a:rPr lang="en-US" dirty="0">
                <a:cs typeface="Cordia New" pitchFamily="34" charset="-34"/>
              </a:rPr>
              <a:t>  </a:t>
            </a:r>
            <a:r>
              <a:rPr lang="th-TH" dirty="0"/>
              <a:t>รวม </a:t>
            </a:r>
            <a:r>
              <a:rPr lang="en-US" baseline="0" dirty="0">
                <a:cs typeface="Cordia New" pitchFamily="34" charset="-34"/>
              </a:rPr>
              <a:t> 20</a:t>
            </a:r>
            <a:r>
              <a:rPr lang="th-TH" dirty="0">
                <a:cs typeface="Cordia New" pitchFamily="34" charset="-34"/>
              </a:rPr>
              <a:t>  </a:t>
            </a:r>
            <a:r>
              <a:rPr lang="th-TH" dirty="0"/>
              <a:t>ราย </a:t>
            </a:r>
          </a:p>
          <a:p>
            <a:pPr latinLnBrk="0"/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เป็นสาเหตุทางตรง  (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cause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 จำนวน 1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ราย จาก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PPH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23.80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Amniotic Embolism 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ร้อยละ14.28 ะ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PIH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ร้อยละ 19.04และจาก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Abortion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14.28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atinLnBrk="0"/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ส่วนสาเหตุทางอ้อม (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Indirect cause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 จำนวน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ราย จาก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Pneumonia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19.52  Sepsis Shock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4.76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อื่น ๆ  </a:t>
            </a:r>
            <a:r>
              <a:rPr lang="en-US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Barian</a:t>
            </a:r>
            <a:r>
              <a: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Tumor 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4.76</a:t>
            </a:r>
            <a:r>
              <a:rPr lang="th-TH" dirty="0"/>
              <a:t>  </a:t>
            </a:r>
            <a:r>
              <a: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 Colon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4.76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r>
              <a:rPr lang="th-TH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Case</a:t>
            </a:r>
            <a:r>
              <a:rPr lang="en-US" baseline="0" dirty="0"/>
              <a:t> </a:t>
            </a:r>
            <a:r>
              <a:rPr lang="th-TH" baseline="0" dirty="0"/>
              <a:t>สุดท้าย ฝากท้องที่ไทย แต่ตั้งใจคลอดมาเลย์ น้ำเดิน   เร่งคลอด ตายที่รพ</a:t>
            </a:r>
            <a:r>
              <a:rPr lang="en-US" baseline="0" dirty="0"/>
              <a:t>.</a:t>
            </a:r>
            <a:r>
              <a:rPr lang="th-TH" baseline="0" dirty="0"/>
              <a:t>กัวลาลัมเปอร์ ไม่ได้สรุปสาเหตุ </a:t>
            </a:r>
            <a:r>
              <a:rPr lang="th-TH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 4.76</a:t>
            </a:r>
            <a:endParaRPr lang="th-TH" dirty="0"/>
          </a:p>
          <a:p>
            <a:pPr eaLnBrk="1" hangingPunct="1">
              <a:spcBef>
                <a:spcPct val="0"/>
              </a:spcBef>
            </a:pPr>
            <a:endParaRPr lang="th-TH" dirty="0"/>
          </a:p>
        </p:txBody>
      </p:sp>
      <p:sp>
        <p:nvSpPr>
          <p:cNvPr id="7578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D980F-8164-44F3-BF78-C924C93B1039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917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189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9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119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10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665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15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32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220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78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5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128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F9A9-CF57-564C-8114-40A4D91466A7}" type="datetimeFigureOut">
              <a:rPr lang="th-TH" smtClean="0"/>
              <a:t>05/09/61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D7F9-EB7B-8D46-902E-DB2B413555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01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กล่องข้อความ 15"/>
          <p:cNvSpPr txBox="1"/>
          <p:nvPr/>
        </p:nvSpPr>
        <p:spPr>
          <a:xfrm>
            <a:off x="23810" y="1485134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PP&amp;P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5786204" y="4829839"/>
            <a:ext cx="6183939" cy="1660533"/>
            <a:chOff x="-4581" y="5310290"/>
            <a:chExt cx="6183939" cy="1253438"/>
          </a:xfrm>
        </p:grpSpPr>
        <p:sp>
          <p:nvSpPr>
            <p:cNvPr id="6" name="กล่องข้อความ 5"/>
            <p:cNvSpPr txBox="1"/>
            <p:nvPr/>
          </p:nvSpPr>
          <p:spPr>
            <a:xfrm>
              <a:off x="6349" y="5310290"/>
              <a:ext cx="6173009" cy="3020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7.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มาตรการหลัก/แนวทางการดำเนินเงินงาน/แก้ไขปัญหา  ปี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2562 </a:t>
              </a:r>
              <a:endPara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4581" y="5657671"/>
              <a:ext cx="6183939" cy="90605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1</a:t>
              </a:r>
              <a:r>
                <a: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.พัฒนาศักยภาพของเจ้าหน้าที่ ในการคัดกรองความเสี่ยงหญิงตั้งครรภ์ </a:t>
              </a:r>
            </a:p>
            <a:p>
              <a:r>
                <a: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   / การเสริมสร้าง </a:t>
              </a:r>
              <a:r>
                <a:rPr lang="en-US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HL </a:t>
              </a:r>
              <a:r>
                <a: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แก่กลุ่มเป้าหมาย</a:t>
              </a:r>
            </a:p>
            <a:p>
              <a:r>
                <a:rPr lang="en-US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2</a:t>
              </a:r>
              <a:r>
                <a: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.ตำบลบูรณาการ </a:t>
              </a:r>
              <a:r>
                <a:rPr lang="en-US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1,000</a:t>
              </a:r>
              <a:r>
                <a: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วันแรกของชีวิต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885787"/>
            <a:ext cx="5791200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วิเคราะห์แม่ตาย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ขับเคลื่อนผ่าน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MCH B.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เขต/ จังหวัด</a:t>
            </a: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พัฒนาระบบส่งต่อ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- One Province One </a:t>
            </a:r>
            <a:r>
              <a:rPr lang="en-US" sz="2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labour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 Room (OPOL)</a:t>
            </a: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แบ่งโซนสูติแพทย์ดูแลระดับอำเภอ</a:t>
            </a: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การดูแล</a:t>
            </a:r>
            <a:r>
              <a:rPr lang="th-TH" sz="2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เค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สระหว่างอายุรแพทย์และสูติแพทย์</a:t>
            </a: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พัฒนาการคัดกรองความเสี่ยง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ANC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ประชุมวิชาการร่วมกับราชวิทยาลัยสูติแพทย์</a:t>
            </a: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ทำ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PNC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เยี่ยมเสริมพลังและติดตามมาตรฐานโรงพยาบาลแม่และเด็ก</a:t>
            </a:r>
          </a:p>
          <a:p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อบรม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U/S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แพทย์/พยาบาล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ANC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806615" y="1457638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5476" y="551793"/>
            <a:ext cx="551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แม่ตาย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87925" y="1011910"/>
            <a:ext cx="356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/>
              <a:t>แม่ตายไม่เกิน </a:t>
            </a:r>
            <a:r>
              <a:rPr lang="en-US" sz="2400" dirty="0"/>
              <a:t>17</a:t>
            </a:r>
            <a:r>
              <a:rPr lang="th-TH" sz="2400" dirty="0"/>
              <a:t> ต่อแสนประชากร</a:t>
            </a:r>
          </a:p>
        </p:txBody>
      </p:sp>
      <p:grpSp>
        <p:nvGrpSpPr>
          <p:cNvPr id="5" name="กลุ่ม 4"/>
          <p:cNvGrpSpPr/>
          <p:nvPr/>
        </p:nvGrpSpPr>
        <p:grpSpPr>
          <a:xfrm>
            <a:off x="6349" y="4826418"/>
            <a:ext cx="5932045" cy="1754132"/>
            <a:chOff x="5949049" y="4676145"/>
            <a:chExt cx="6350495" cy="1754132"/>
          </a:xfrm>
        </p:grpSpPr>
        <p:sp>
          <p:nvSpPr>
            <p:cNvPr id="20" name="กล่องข้อความ 19"/>
            <p:cNvSpPr txBox="1"/>
            <p:nvPr/>
          </p:nvSpPr>
          <p:spPr>
            <a:xfrm>
              <a:off x="5949049" y="4676145"/>
              <a:ext cx="6209420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6.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จุดอ่อน/จุดแข็ง/โอกาส/ปัญหาอุปสรรค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49049" y="5122227"/>
              <a:ext cx="6350495" cy="130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จุดแข็ง </a:t>
              </a: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: 1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.มีโซนนิ่งสูติแพทย์๓จังหวัด</a:t>
              </a: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  2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. พัทลุง/ตรัง ระบบส่งต่อทำได้ดี</a:t>
              </a:r>
            </a:p>
            <a:p>
              <a:pPr lvl="0"/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   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จุดอ่อน </a:t>
              </a: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: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</a:t>
              </a:r>
              <a:r>
                <a:rPr lang="th-TH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ระบบส่งต่อยังไม่ซิมแล</a:t>
              </a:r>
              <a:r>
                <a:rPr lang="th-TH" sz="2000" baseline="0" dirty="0" err="1">
                  <a:latin typeface="Angsana New" panose="02020603050405020304" pitchFamily="18" charset="-34"/>
                  <a:cs typeface="Angsana New" panose="02020603050405020304" pitchFamily="18" charset="-34"/>
                </a:rPr>
                <a:t>ท</a:t>
              </a:r>
              <a:endParaRPr lang="th-TH" sz="20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pPr lvl="0"/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  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โอกาส </a:t>
              </a: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: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  มี</a:t>
              </a:r>
              <a:r>
                <a:rPr lang="th-TH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คีย์แมน นักวิชาการ คณะแพทยศาสตร์ มอ. หาดใหญ่</a:t>
              </a:r>
              <a:endParaRPr lang="en-US" sz="2000" baseline="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pPr marL="114300" lvl="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อุปสรรค</a:t>
              </a:r>
              <a:r>
                <a: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: </a:t>
              </a:r>
              <a:r>
                <a: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เครือข่าย ชุมชน</a:t>
              </a:r>
              <a:r>
                <a:rPr lang="th-TH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 ครอบครัว ยังไม่มีความรู้ (</a:t>
              </a:r>
              <a:r>
                <a:rPr lang="en-US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HL</a:t>
              </a:r>
              <a:r>
                <a:rPr lang="th-TH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/</a:t>
              </a:r>
              <a:r>
                <a:rPr lang="en-US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HB</a:t>
              </a:r>
              <a:r>
                <a:rPr lang="th-TH" sz="2000" baseline="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)</a:t>
              </a:r>
              <a:endParaRPr lang="th-TH" sz="20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</p:grpSp>
      <p:sp>
        <p:nvSpPr>
          <p:cNvPr id="2" name="สี่เหลี่ยมผืนผ้า 1"/>
          <p:cNvSpPr/>
          <p:nvPr/>
        </p:nvSpPr>
        <p:spPr>
          <a:xfrm>
            <a:off x="5876144" y="1882208"/>
            <a:ext cx="6270311" cy="30162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มีการวิเคราะห์แม่ตายระดับเขตทุกราย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มีประชุม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MCH B 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เขต/ จังหวัด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</a:t>
            </a:r>
            <a:endParaRPr lang="en-US" sz="19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.พัฒนาระบบส่งต่อ (พัทลุง/ตรัง มีรอยต่อของระบบส่งต่อทำได้ดี)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ดำเนินการ 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OPOL 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 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9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จว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 (ปน </a:t>
            </a:r>
            <a:r>
              <a:rPr lang="th-TH" sz="19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นธ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 ยล.)    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.แบ่งโซนสูติแพทย์ดูแลระดับอำเภอ (ปน.,</a:t>
            </a:r>
            <a:r>
              <a:rPr lang="th-TH" sz="19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นธ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.,สต.)</a:t>
            </a:r>
          </a:p>
          <a:p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.การ</a:t>
            </a:r>
            <a:r>
              <a:rPr lang="th-TH" sz="1900" dirty="0" err="1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ดูแลเค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สระ</a:t>
            </a:r>
            <a:r>
              <a:rPr lang="th-TH" sz="1900" dirty="0" err="1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หว่าง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</a:t>
            </a:r>
            <a:r>
              <a:rPr lang="th-TH" sz="1900" dirty="0" err="1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ยุร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แพทย์และสูติแพทย์</a:t>
            </a:r>
          </a:p>
          <a:p>
            <a:pPr lvl="0"/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.พัฒนาการคัดกรองความเสี่ยง</a:t>
            </a:r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ANC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๗ จังหวัด</a:t>
            </a:r>
          </a:p>
          <a:p>
            <a:pPr lvl="0"/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.ประชุมวิชาการร่วมกับราชวิทยาลัยสูติแพทย์ ๗ จังหวัด</a:t>
            </a:r>
          </a:p>
          <a:p>
            <a:pPr lvl="0"/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.ประชุมเครือข่าย</a:t>
            </a:r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PNC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ใน </a:t>
            </a:r>
            <a:r>
              <a:rPr lang="en-US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จังหวัด (</a:t>
            </a:r>
            <a:r>
              <a:rPr lang="th-TH" sz="1900" dirty="0" err="1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นธ</a:t>
            </a:r>
            <a:r>
              <a:rPr lang="th-TH" sz="19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ปน. ยล)</a:t>
            </a:r>
            <a:endParaRPr lang="en-US" sz="19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10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.เยี่ยมเสริมพลังและติดตามมาตรฐานรพ.แม่และเด็ก  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5 </a:t>
            </a:r>
            <a:r>
              <a:rPr lang="th-TH" sz="19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จว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11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.อบรม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U/S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แพทย์/พยาบาล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ANC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ทุกจังหวัด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254322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5"/>
          <p:cNvGrpSpPr>
            <a:grpSpLocks/>
          </p:cNvGrpSpPr>
          <p:nvPr/>
        </p:nvGrpSpPr>
        <p:grpSpPr bwMode="auto">
          <a:xfrm>
            <a:off x="2207568" y="1559342"/>
            <a:ext cx="7241232" cy="5038010"/>
            <a:chOff x="3180522" y="834887"/>
            <a:chExt cx="6143273" cy="5152551"/>
          </a:xfrm>
        </p:grpSpPr>
        <p:grpSp>
          <p:nvGrpSpPr>
            <p:cNvPr id="3" name="กลุ่ม 3"/>
            <p:cNvGrpSpPr>
              <a:grpSpLocks/>
            </p:cNvGrpSpPr>
            <p:nvPr/>
          </p:nvGrpSpPr>
          <p:grpSpPr bwMode="auto">
            <a:xfrm>
              <a:off x="3180522" y="834887"/>
              <a:ext cx="6143273" cy="5152551"/>
              <a:chOff x="5008563" y="13171488"/>
              <a:chExt cx="2465986" cy="2057153"/>
            </a:xfrm>
          </p:grpSpPr>
          <p:sp>
            <p:nvSpPr>
              <p:cNvPr id="29740" name="Freeform 124"/>
              <p:cNvSpPr>
                <a:spLocks/>
              </p:cNvSpPr>
              <p:nvPr/>
            </p:nvSpPr>
            <p:spPr bwMode="auto">
              <a:xfrm>
                <a:off x="6556376" y="14079539"/>
                <a:ext cx="606425" cy="352425"/>
              </a:xfrm>
              <a:custGeom>
                <a:avLst/>
                <a:gdLst>
                  <a:gd name="T0" fmla="*/ 2147483647 w 762"/>
                  <a:gd name="T1" fmla="*/ 2147483647 h 445"/>
                  <a:gd name="T2" fmla="*/ 2147483647 w 762"/>
                  <a:gd name="T3" fmla="*/ 2147483647 h 445"/>
                  <a:gd name="T4" fmla="*/ 2147483647 w 762"/>
                  <a:gd name="T5" fmla="*/ 2147483647 h 445"/>
                  <a:gd name="T6" fmla="*/ 2147483647 w 762"/>
                  <a:gd name="T7" fmla="*/ 2147483647 h 445"/>
                  <a:gd name="T8" fmla="*/ 2147483647 w 762"/>
                  <a:gd name="T9" fmla="*/ 2147483647 h 445"/>
                  <a:gd name="T10" fmla="*/ 2147483647 w 762"/>
                  <a:gd name="T11" fmla="*/ 2147483647 h 445"/>
                  <a:gd name="T12" fmla="*/ 2147483647 w 762"/>
                  <a:gd name="T13" fmla="*/ 2147483647 h 445"/>
                  <a:gd name="T14" fmla="*/ 2147483647 w 762"/>
                  <a:gd name="T15" fmla="*/ 2147483647 h 445"/>
                  <a:gd name="T16" fmla="*/ 2147483647 w 762"/>
                  <a:gd name="T17" fmla="*/ 2147483647 h 445"/>
                  <a:gd name="T18" fmla="*/ 2147483647 w 762"/>
                  <a:gd name="T19" fmla="*/ 2147483647 h 445"/>
                  <a:gd name="T20" fmla="*/ 2147483647 w 762"/>
                  <a:gd name="T21" fmla="*/ 2147483647 h 445"/>
                  <a:gd name="T22" fmla="*/ 2147483647 w 762"/>
                  <a:gd name="T23" fmla="*/ 2147483647 h 445"/>
                  <a:gd name="T24" fmla="*/ 2147483647 w 762"/>
                  <a:gd name="T25" fmla="*/ 2147483647 h 445"/>
                  <a:gd name="T26" fmla="*/ 2147483647 w 762"/>
                  <a:gd name="T27" fmla="*/ 2147483647 h 445"/>
                  <a:gd name="T28" fmla="*/ 2147483647 w 762"/>
                  <a:gd name="T29" fmla="*/ 2147483647 h 445"/>
                  <a:gd name="T30" fmla="*/ 2147483647 w 762"/>
                  <a:gd name="T31" fmla="*/ 2147483647 h 445"/>
                  <a:gd name="T32" fmla="*/ 2147483647 w 762"/>
                  <a:gd name="T33" fmla="*/ 2147483647 h 445"/>
                  <a:gd name="T34" fmla="*/ 2147483647 w 762"/>
                  <a:gd name="T35" fmla="*/ 2147483647 h 445"/>
                  <a:gd name="T36" fmla="*/ 2147483647 w 762"/>
                  <a:gd name="T37" fmla="*/ 2147483647 h 445"/>
                  <a:gd name="T38" fmla="*/ 2147483647 w 762"/>
                  <a:gd name="T39" fmla="*/ 2147483647 h 445"/>
                  <a:gd name="T40" fmla="*/ 2147483647 w 762"/>
                  <a:gd name="T41" fmla="*/ 2147483647 h 445"/>
                  <a:gd name="T42" fmla="*/ 2147483647 w 762"/>
                  <a:gd name="T43" fmla="*/ 2147483647 h 445"/>
                  <a:gd name="T44" fmla="*/ 2147483647 w 762"/>
                  <a:gd name="T45" fmla="*/ 2147483647 h 445"/>
                  <a:gd name="T46" fmla="*/ 2147483647 w 762"/>
                  <a:gd name="T47" fmla="*/ 2147483647 h 445"/>
                  <a:gd name="T48" fmla="*/ 2147483647 w 762"/>
                  <a:gd name="T49" fmla="*/ 2147483647 h 445"/>
                  <a:gd name="T50" fmla="*/ 2147483647 w 762"/>
                  <a:gd name="T51" fmla="*/ 2147483647 h 445"/>
                  <a:gd name="T52" fmla="*/ 2147483647 w 762"/>
                  <a:gd name="T53" fmla="*/ 2147483647 h 445"/>
                  <a:gd name="T54" fmla="*/ 2147483647 w 762"/>
                  <a:gd name="T55" fmla="*/ 2147483647 h 445"/>
                  <a:gd name="T56" fmla="*/ 2147483647 w 762"/>
                  <a:gd name="T57" fmla="*/ 2147483647 h 445"/>
                  <a:gd name="T58" fmla="*/ 2147483647 w 762"/>
                  <a:gd name="T59" fmla="*/ 2147483647 h 445"/>
                  <a:gd name="T60" fmla="*/ 2147483647 w 762"/>
                  <a:gd name="T61" fmla="*/ 2147483647 h 445"/>
                  <a:gd name="T62" fmla="*/ 2147483647 w 762"/>
                  <a:gd name="T63" fmla="*/ 2147483647 h 445"/>
                  <a:gd name="T64" fmla="*/ 2147483647 w 762"/>
                  <a:gd name="T65" fmla="*/ 2147483647 h 445"/>
                  <a:gd name="T66" fmla="*/ 2147483647 w 762"/>
                  <a:gd name="T67" fmla="*/ 2147483647 h 445"/>
                  <a:gd name="T68" fmla="*/ 2147483647 w 762"/>
                  <a:gd name="T69" fmla="*/ 2147483647 h 445"/>
                  <a:gd name="T70" fmla="*/ 2147483647 w 762"/>
                  <a:gd name="T71" fmla="*/ 2147483647 h 445"/>
                  <a:gd name="T72" fmla="*/ 2147483647 w 762"/>
                  <a:gd name="T73" fmla="*/ 2147483647 h 445"/>
                  <a:gd name="T74" fmla="*/ 2147483647 w 762"/>
                  <a:gd name="T75" fmla="*/ 2147483647 h 445"/>
                  <a:gd name="T76" fmla="*/ 2147483647 w 762"/>
                  <a:gd name="T77" fmla="*/ 2147483647 h 445"/>
                  <a:gd name="T78" fmla="*/ 2147483647 w 762"/>
                  <a:gd name="T79" fmla="*/ 2147483647 h 445"/>
                  <a:gd name="T80" fmla="*/ 2147483647 w 762"/>
                  <a:gd name="T81" fmla="*/ 2147483647 h 445"/>
                  <a:gd name="T82" fmla="*/ 2147483647 w 762"/>
                  <a:gd name="T83" fmla="*/ 2147483647 h 445"/>
                  <a:gd name="T84" fmla="*/ 2147483647 w 762"/>
                  <a:gd name="T85" fmla="*/ 2147483647 h 445"/>
                  <a:gd name="T86" fmla="*/ 2147483647 w 762"/>
                  <a:gd name="T87" fmla="*/ 2147483647 h 445"/>
                  <a:gd name="T88" fmla="*/ 2147483647 w 762"/>
                  <a:gd name="T89" fmla="*/ 2147483647 h 445"/>
                  <a:gd name="T90" fmla="*/ 2147483647 w 762"/>
                  <a:gd name="T91" fmla="*/ 2147483647 h 445"/>
                  <a:gd name="T92" fmla="*/ 2147483647 w 762"/>
                  <a:gd name="T93" fmla="*/ 2147483647 h 445"/>
                  <a:gd name="T94" fmla="*/ 2147483647 w 762"/>
                  <a:gd name="T95" fmla="*/ 2147483647 h 445"/>
                  <a:gd name="T96" fmla="*/ 2147483647 w 762"/>
                  <a:gd name="T97" fmla="*/ 2147483647 h 445"/>
                  <a:gd name="T98" fmla="*/ 0 w 762"/>
                  <a:gd name="T99" fmla="*/ 2147483647 h 445"/>
                  <a:gd name="T100" fmla="*/ 2147483647 w 762"/>
                  <a:gd name="T101" fmla="*/ 2147483647 h 445"/>
                  <a:gd name="T102" fmla="*/ 2147483647 w 762"/>
                  <a:gd name="T103" fmla="*/ 2147483647 h 44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62"/>
                  <a:gd name="T157" fmla="*/ 0 h 445"/>
                  <a:gd name="T158" fmla="*/ 762 w 762"/>
                  <a:gd name="T159" fmla="*/ 445 h 44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62" h="445">
                    <a:moveTo>
                      <a:pt x="41" y="105"/>
                    </a:moveTo>
                    <a:lnTo>
                      <a:pt x="56" y="103"/>
                    </a:lnTo>
                    <a:lnTo>
                      <a:pt x="86" y="102"/>
                    </a:lnTo>
                    <a:lnTo>
                      <a:pt x="95" y="100"/>
                    </a:lnTo>
                    <a:lnTo>
                      <a:pt x="119" y="98"/>
                    </a:lnTo>
                    <a:lnTo>
                      <a:pt x="124" y="98"/>
                    </a:lnTo>
                    <a:lnTo>
                      <a:pt x="143" y="97"/>
                    </a:lnTo>
                    <a:lnTo>
                      <a:pt x="167" y="95"/>
                    </a:lnTo>
                    <a:lnTo>
                      <a:pt x="178" y="94"/>
                    </a:lnTo>
                    <a:lnTo>
                      <a:pt x="185" y="94"/>
                    </a:lnTo>
                    <a:lnTo>
                      <a:pt x="200" y="90"/>
                    </a:lnTo>
                    <a:lnTo>
                      <a:pt x="208" y="87"/>
                    </a:lnTo>
                    <a:lnTo>
                      <a:pt x="221" y="81"/>
                    </a:lnTo>
                    <a:lnTo>
                      <a:pt x="226" y="74"/>
                    </a:lnTo>
                    <a:lnTo>
                      <a:pt x="231" y="64"/>
                    </a:lnTo>
                    <a:lnTo>
                      <a:pt x="238" y="60"/>
                    </a:lnTo>
                    <a:lnTo>
                      <a:pt x="243" y="58"/>
                    </a:lnTo>
                    <a:lnTo>
                      <a:pt x="248" y="56"/>
                    </a:lnTo>
                    <a:lnTo>
                      <a:pt x="259" y="56"/>
                    </a:lnTo>
                    <a:lnTo>
                      <a:pt x="269" y="69"/>
                    </a:lnTo>
                    <a:lnTo>
                      <a:pt x="282" y="81"/>
                    </a:lnTo>
                    <a:lnTo>
                      <a:pt x="291" y="77"/>
                    </a:lnTo>
                    <a:lnTo>
                      <a:pt x="294" y="74"/>
                    </a:lnTo>
                    <a:lnTo>
                      <a:pt x="299" y="72"/>
                    </a:lnTo>
                    <a:lnTo>
                      <a:pt x="309" y="72"/>
                    </a:lnTo>
                    <a:lnTo>
                      <a:pt x="315" y="77"/>
                    </a:lnTo>
                    <a:lnTo>
                      <a:pt x="317" y="81"/>
                    </a:lnTo>
                    <a:lnTo>
                      <a:pt x="325" y="87"/>
                    </a:lnTo>
                    <a:lnTo>
                      <a:pt x="335" y="81"/>
                    </a:lnTo>
                    <a:lnTo>
                      <a:pt x="342" y="72"/>
                    </a:lnTo>
                    <a:lnTo>
                      <a:pt x="349" y="74"/>
                    </a:lnTo>
                    <a:lnTo>
                      <a:pt x="355" y="77"/>
                    </a:lnTo>
                    <a:lnTo>
                      <a:pt x="357" y="76"/>
                    </a:lnTo>
                    <a:lnTo>
                      <a:pt x="347" y="64"/>
                    </a:lnTo>
                    <a:lnTo>
                      <a:pt x="344" y="58"/>
                    </a:lnTo>
                    <a:lnTo>
                      <a:pt x="339" y="51"/>
                    </a:lnTo>
                    <a:lnTo>
                      <a:pt x="335" y="48"/>
                    </a:lnTo>
                    <a:lnTo>
                      <a:pt x="335" y="43"/>
                    </a:lnTo>
                    <a:lnTo>
                      <a:pt x="327" y="37"/>
                    </a:lnTo>
                    <a:lnTo>
                      <a:pt x="324" y="30"/>
                    </a:lnTo>
                    <a:lnTo>
                      <a:pt x="312" y="34"/>
                    </a:lnTo>
                    <a:lnTo>
                      <a:pt x="304" y="27"/>
                    </a:lnTo>
                    <a:lnTo>
                      <a:pt x="294" y="24"/>
                    </a:lnTo>
                    <a:lnTo>
                      <a:pt x="286" y="16"/>
                    </a:lnTo>
                    <a:lnTo>
                      <a:pt x="279" y="17"/>
                    </a:lnTo>
                    <a:lnTo>
                      <a:pt x="279" y="9"/>
                    </a:lnTo>
                    <a:lnTo>
                      <a:pt x="271" y="11"/>
                    </a:lnTo>
                    <a:lnTo>
                      <a:pt x="263" y="11"/>
                    </a:lnTo>
                    <a:lnTo>
                      <a:pt x="256" y="14"/>
                    </a:lnTo>
                    <a:lnTo>
                      <a:pt x="248" y="17"/>
                    </a:lnTo>
                    <a:lnTo>
                      <a:pt x="243" y="19"/>
                    </a:lnTo>
                    <a:lnTo>
                      <a:pt x="239" y="24"/>
                    </a:lnTo>
                    <a:lnTo>
                      <a:pt x="238" y="22"/>
                    </a:lnTo>
                    <a:lnTo>
                      <a:pt x="241" y="11"/>
                    </a:lnTo>
                    <a:lnTo>
                      <a:pt x="251" y="5"/>
                    </a:lnTo>
                    <a:lnTo>
                      <a:pt x="267" y="0"/>
                    </a:lnTo>
                    <a:lnTo>
                      <a:pt x="284" y="1"/>
                    </a:lnTo>
                    <a:lnTo>
                      <a:pt x="299" y="8"/>
                    </a:lnTo>
                    <a:lnTo>
                      <a:pt x="312" y="14"/>
                    </a:lnTo>
                    <a:lnTo>
                      <a:pt x="325" y="21"/>
                    </a:lnTo>
                    <a:lnTo>
                      <a:pt x="334" y="27"/>
                    </a:lnTo>
                    <a:lnTo>
                      <a:pt x="342" y="35"/>
                    </a:lnTo>
                    <a:lnTo>
                      <a:pt x="352" y="43"/>
                    </a:lnTo>
                    <a:lnTo>
                      <a:pt x="360" y="48"/>
                    </a:lnTo>
                    <a:lnTo>
                      <a:pt x="373" y="53"/>
                    </a:lnTo>
                    <a:lnTo>
                      <a:pt x="378" y="55"/>
                    </a:lnTo>
                    <a:lnTo>
                      <a:pt x="395" y="61"/>
                    </a:lnTo>
                    <a:lnTo>
                      <a:pt x="423" y="68"/>
                    </a:lnTo>
                    <a:lnTo>
                      <a:pt x="440" y="72"/>
                    </a:lnTo>
                    <a:lnTo>
                      <a:pt x="463" y="77"/>
                    </a:lnTo>
                    <a:lnTo>
                      <a:pt x="484" y="82"/>
                    </a:lnTo>
                    <a:lnTo>
                      <a:pt x="511" y="92"/>
                    </a:lnTo>
                    <a:lnTo>
                      <a:pt x="524" y="97"/>
                    </a:lnTo>
                    <a:lnTo>
                      <a:pt x="529" y="97"/>
                    </a:lnTo>
                    <a:lnTo>
                      <a:pt x="527" y="94"/>
                    </a:lnTo>
                    <a:lnTo>
                      <a:pt x="539" y="94"/>
                    </a:lnTo>
                    <a:lnTo>
                      <a:pt x="547" y="94"/>
                    </a:lnTo>
                    <a:lnTo>
                      <a:pt x="559" y="106"/>
                    </a:lnTo>
                    <a:lnTo>
                      <a:pt x="564" y="108"/>
                    </a:lnTo>
                    <a:lnTo>
                      <a:pt x="564" y="111"/>
                    </a:lnTo>
                    <a:lnTo>
                      <a:pt x="567" y="118"/>
                    </a:lnTo>
                    <a:lnTo>
                      <a:pt x="570" y="110"/>
                    </a:lnTo>
                    <a:lnTo>
                      <a:pt x="583" y="119"/>
                    </a:lnTo>
                    <a:lnTo>
                      <a:pt x="593" y="137"/>
                    </a:lnTo>
                    <a:lnTo>
                      <a:pt x="603" y="153"/>
                    </a:lnTo>
                    <a:lnTo>
                      <a:pt x="618" y="178"/>
                    </a:lnTo>
                    <a:lnTo>
                      <a:pt x="625" y="186"/>
                    </a:lnTo>
                    <a:lnTo>
                      <a:pt x="626" y="189"/>
                    </a:lnTo>
                    <a:lnTo>
                      <a:pt x="636" y="202"/>
                    </a:lnTo>
                    <a:lnTo>
                      <a:pt x="641" y="208"/>
                    </a:lnTo>
                    <a:lnTo>
                      <a:pt x="643" y="212"/>
                    </a:lnTo>
                    <a:lnTo>
                      <a:pt x="648" y="225"/>
                    </a:lnTo>
                    <a:lnTo>
                      <a:pt x="653" y="234"/>
                    </a:lnTo>
                    <a:lnTo>
                      <a:pt x="666" y="255"/>
                    </a:lnTo>
                    <a:lnTo>
                      <a:pt x="674" y="268"/>
                    </a:lnTo>
                    <a:lnTo>
                      <a:pt x="683" y="281"/>
                    </a:lnTo>
                    <a:lnTo>
                      <a:pt x="689" y="291"/>
                    </a:lnTo>
                    <a:lnTo>
                      <a:pt x="691" y="296"/>
                    </a:lnTo>
                    <a:lnTo>
                      <a:pt x="698" y="306"/>
                    </a:lnTo>
                    <a:lnTo>
                      <a:pt x="716" y="336"/>
                    </a:lnTo>
                    <a:lnTo>
                      <a:pt x="729" y="357"/>
                    </a:lnTo>
                    <a:lnTo>
                      <a:pt x="741" y="377"/>
                    </a:lnTo>
                    <a:lnTo>
                      <a:pt x="750" y="393"/>
                    </a:lnTo>
                    <a:lnTo>
                      <a:pt x="757" y="401"/>
                    </a:lnTo>
                    <a:lnTo>
                      <a:pt x="762" y="406"/>
                    </a:lnTo>
                    <a:lnTo>
                      <a:pt x="747" y="409"/>
                    </a:lnTo>
                    <a:lnTo>
                      <a:pt x="721" y="414"/>
                    </a:lnTo>
                    <a:lnTo>
                      <a:pt x="709" y="414"/>
                    </a:lnTo>
                    <a:lnTo>
                      <a:pt x="706" y="414"/>
                    </a:lnTo>
                    <a:lnTo>
                      <a:pt x="698" y="411"/>
                    </a:lnTo>
                    <a:lnTo>
                      <a:pt x="696" y="403"/>
                    </a:lnTo>
                    <a:lnTo>
                      <a:pt x="691" y="396"/>
                    </a:lnTo>
                    <a:lnTo>
                      <a:pt x="691" y="390"/>
                    </a:lnTo>
                    <a:lnTo>
                      <a:pt x="689" y="385"/>
                    </a:lnTo>
                    <a:lnTo>
                      <a:pt x="688" y="380"/>
                    </a:lnTo>
                    <a:lnTo>
                      <a:pt x="688" y="370"/>
                    </a:lnTo>
                    <a:lnTo>
                      <a:pt x="688" y="359"/>
                    </a:lnTo>
                    <a:lnTo>
                      <a:pt x="681" y="359"/>
                    </a:lnTo>
                    <a:lnTo>
                      <a:pt x="674" y="362"/>
                    </a:lnTo>
                    <a:lnTo>
                      <a:pt x="668" y="364"/>
                    </a:lnTo>
                    <a:lnTo>
                      <a:pt x="669" y="361"/>
                    </a:lnTo>
                    <a:lnTo>
                      <a:pt x="669" y="354"/>
                    </a:lnTo>
                    <a:lnTo>
                      <a:pt x="669" y="348"/>
                    </a:lnTo>
                    <a:lnTo>
                      <a:pt x="668" y="344"/>
                    </a:lnTo>
                    <a:lnTo>
                      <a:pt x="664" y="344"/>
                    </a:lnTo>
                    <a:lnTo>
                      <a:pt x="663" y="344"/>
                    </a:lnTo>
                    <a:lnTo>
                      <a:pt x="658" y="354"/>
                    </a:lnTo>
                    <a:lnTo>
                      <a:pt x="653" y="357"/>
                    </a:lnTo>
                    <a:lnTo>
                      <a:pt x="651" y="352"/>
                    </a:lnTo>
                    <a:lnTo>
                      <a:pt x="640" y="351"/>
                    </a:lnTo>
                    <a:lnTo>
                      <a:pt x="635" y="349"/>
                    </a:lnTo>
                    <a:lnTo>
                      <a:pt x="625" y="359"/>
                    </a:lnTo>
                    <a:lnTo>
                      <a:pt x="613" y="359"/>
                    </a:lnTo>
                    <a:lnTo>
                      <a:pt x="610" y="361"/>
                    </a:lnTo>
                    <a:lnTo>
                      <a:pt x="603" y="361"/>
                    </a:lnTo>
                    <a:lnTo>
                      <a:pt x="595" y="373"/>
                    </a:lnTo>
                    <a:lnTo>
                      <a:pt x="592" y="378"/>
                    </a:lnTo>
                    <a:lnTo>
                      <a:pt x="590" y="385"/>
                    </a:lnTo>
                    <a:lnTo>
                      <a:pt x="593" y="395"/>
                    </a:lnTo>
                    <a:lnTo>
                      <a:pt x="605" y="396"/>
                    </a:lnTo>
                    <a:lnTo>
                      <a:pt x="613" y="396"/>
                    </a:lnTo>
                    <a:lnTo>
                      <a:pt x="625" y="401"/>
                    </a:lnTo>
                    <a:lnTo>
                      <a:pt x="626" y="404"/>
                    </a:lnTo>
                    <a:lnTo>
                      <a:pt x="628" y="409"/>
                    </a:lnTo>
                    <a:lnTo>
                      <a:pt x="628" y="412"/>
                    </a:lnTo>
                    <a:lnTo>
                      <a:pt x="626" y="416"/>
                    </a:lnTo>
                    <a:lnTo>
                      <a:pt x="625" y="419"/>
                    </a:lnTo>
                    <a:lnTo>
                      <a:pt x="621" y="422"/>
                    </a:lnTo>
                    <a:lnTo>
                      <a:pt x="620" y="425"/>
                    </a:lnTo>
                    <a:lnTo>
                      <a:pt x="618" y="430"/>
                    </a:lnTo>
                    <a:lnTo>
                      <a:pt x="600" y="435"/>
                    </a:lnTo>
                    <a:lnTo>
                      <a:pt x="583" y="441"/>
                    </a:lnTo>
                    <a:lnTo>
                      <a:pt x="572" y="443"/>
                    </a:lnTo>
                    <a:lnTo>
                      <a:pt x="560" y="438"/>
                    </a:lnTo>
                    <a:lnTo>
                      <a:pt x="549" y="427"/>
                    </a:lnTo>
                    <a:lnTo>
                      <a:pt x="540" y="409"/>
                    </a:lnTo>
                    <a:lnTo>
                      <a:pt x="537" y="401"/>
                    </a:lnTo>
                    <a:lnTo>
                      <a:pt x="534" y="396"/>
                    </a:lnTo>
                    <a:lnTo>
                      <a:pt x="530" y="390"/>
                    </a:lnTo>
                    <a:lnTo>
                      <a:pt x="524" y="383"/>
                    </a:lnTo>
                    <a:lnTo>
                      <a:pt x="519" y="383"/>
                    </a:lnTo>
                    <a:lnTo>
                      <a:pt x="516" y="385"/>
                    </a:lnTo>
                    <a:lnTo>
                      <a:pt x="512" y="385"/>
                    </a:lnTo>
                    <a:lnTo>
                      <a:pt x="501" y="386"/>
                    </a:lnTo>
                    <a:lnTo>
                      <a:pt x="489" y="391"/>
                    </a:lnTo>
                    <a:lnTo>
                      <a:pt x="486" y="391"/>
                    </a:lnTo>
                    <a:lnTo>
                      <a:pt x="474" y="399"/>
                    </a:lnTo>
                    <a:lnTo>
                      <a:pt x="471" y="409"/>
                    </a:lnTo>
                    <a:lnTo>
                      <a:pt x="463" y="412"/>
                    </a:lnTo>
                    <a:lnTo>
                      <a:pt x="451" y="411"/>
                    </a:lnTo>
                    <a:lnTo>
                      <a:pt x="438" y="406"/>
                    </a:lnTo>
                    <a:lnTo>
                      <a:pt x="433" y="407"/>
                    </a:lnTo>
                    <a:lnTo>
                      <a:pt x="423" y="409"/>
                    </a:lnTo>
                    <a:lnTo>
                      <a:pt x="420" y="411"/>
                    </a:lnTo>
                    <a:lnTo>
                      <a:pt x="410" y="416"/>
                    </a:lnTo>
                    <a:lnTo>
                      <a:pt x="388" y="424"/>
                    </a:lnTo>
                    <a:lnTo>
                      <a:pt x="383" y="425"/>
                    </a:lnTo>
                    <a:lnTo>
                      <a:pt x="373" y="425"/>
                    </a:lnTo>
                    <a:lnTo>
                      <a:pt x="363" y="427"/>
                    </a:lnTo>
                    <a:lnTo>
                      <a:pt x="350" y="425"/>
                    </a:lnTo>
                    <a:lnTo>
                      <a:pt x="342" y="433"/>
                    </a:lnTo>
                    <a:lnTo>
                      <a:pt x="339" y="441"/>
                    </a:lnTo>
                    <a:lnTo>
                      <a:pt x="334" y="445"/>
                    </a:lnTo>
                    <a:lnTo>
                      <a:pt x="325" y="440"/>
                    </a:lnTo>
                    <a:lnTo>
                      <a:pt x="319" y="440"/>
                    </a:lnTo>
                    <a:lnTo>
                      <a:pt x="310" y="437"/>
                    </a:lnTo>
                    <a:lnTo>
                      <a:pt x="312" y="427"/>
                    </a:lnTo>
                    <a:lnTo>
                      <a:pt x="310" y="419"/>
                    </a:lnTo>
                    <a:lnTo>
                      <a:pt x="307" y="414"/>
                    </a:lnTo>
                    <a:lnTo>
                      <a:pt x="304" y="411"/>
                    </a:lnTo>
                    <a:lnTo>
                      <a:pt x="299" y="399"/>
                    </a:lnTo>
                    <a:lnTo>
                      <a:pt x="296" y="390"/>
                    </a:lnTo>
                    <a:lnTo>
                      <a:pt x="291" y="375"/>
                    </a:lnTo>
                    <a:lnTo>
                      <a:pt x="292" y="369"/>
                    </a:lnTo>
                    <a:lnTo>
                      <a:pt x="301" y="365"/>
                    </a:lnTo>
                    <a:lnTo>
                      <a:pt x="301" y="361"/>
                    </a:lnTo>
                    <a:lnTo>
                      <a:pt x="301" y="357"/>
                    </a:lnTo>
                    <a:lnTo>
                      <a:pt x="297" y="349"/>
                    </a:lnTo>
                    <a:lnTo>
                      <a:pt x="296" y="344"/>
                    </a:lnTo>
                    <a:lnTo>
                      <a:pt x="291" y="328"/>
                    </a:lnTo>
                    <a:lnTo>
                      <a:pt x="286" y="318"/>
                    </a:lnTo>
                    <a:lnTo>
                      <a:pt x="286" y="310"/>
                    </a:lnTo>
                    <a:lnTo>
                      <a:pt x="286" y="304"/>
                    </a:lnTo>
                    <a:lnTo>
                      <a:pt x="292" y="304"/>
                    </a:lnTo>
                    <a:lnTo>
                      <a:pt x="291" y="297"/>
                    </a:lnTo>
                    <a:lnTo>
                      <a:pt x="279" y="297"/>
                    </a:lnTo>
                    <a:lnTo>
                      <a:pt x="272" y="312"/>
                    </a:lnTo>
                    <a:lnTo>
                      <a:pt x="266" y="327"/>
                    </a:lnTo>
                    <a:lnTo>
                      <a:pt x="256" y="336"/>
                    </a:lnTo>
                    <a:lnTo>
                      <a:pt x="253" y="344"/>
                    </a:lnTo>
                    <a:lnTo>
                      <a:pt x="248" y="354"/>
                    </a:lnTo>
                    <a:lnTo>
                      <a:pt x="241" y="359"/>
                    </a:lnTo>
                    <a:lnTo>
                      <a:pt x="229" y="369"/>
                    </a:lnTo>
                    <a:lnTo>
                      <a:pt x="224" y="373"/>
                    </a:lnTo>
                    <a:lnTo>
                      <a:pt x="215" y="380"/>
                    </a:lnTo>
                    <a:lnTo>
                      <a:pt x="211" y="383"/>
                    </a:lnTo>
                    <a:lnTo>
                      <a:pt x="196" y="386"/>
                    </a:lnTo>
                    <a:lnTo>
                      <a:pt x="183" y="385"/>
                    </a:lnTo>
                    <a:lnTo>
                      <a:pt x="178" y="386"/>
                    </a:lnTo>
                    <a:lnTo>
                      <a:pt x="170" y="386"/>
                    </a:lnTo>
                    <a:lnTo>
                      <a:pt x="155" y="382"/>
                    </a:lnTo>
                    <a:lnTo>
                      <a:pt x="138" y="378"/>
                    </a:lnTo>
                    <a:lnTo>
                      <a:pt x="127" y="377"/>
                    </a:lnTo>
                    <a:lnTo>
                      <a:pt x="115" y="372"/>
                    </a:lnTo>
                    <a:lnTo>
                      <a:pt x="110" y="367"/>
                    </a:lnTo>
                    <a:lnTo>
                      <a:pt x="105" y="362"/>
                    </a:lnTo>
                    <a:lnTo>
                      <a:pt x="102" y="356"/>
                    </a:lnTo>
                    <a:lnTo>
                      <a:pt x="99" y="352"/>
                    </a:lnTo>
                    <a:lnTo>
                      <a:pt x="92" y="346"/>
                    </a:lnTo>
                    <a:lnTo>
                      <a:pt x="87" y="344"/>
                    </a:lnTo>
                    <a:lnTo>
                      <a:pt x="84" y="343"/>
                    </a:lnTo>
                    <a:lnTo>
                      <a:pt x="82" y="343"/>
                    </a:lnTo>
                    <a:lnTo>
                      <a:pt x="77" y="341"/>
                    </a:lnTo>
                    <a:lnTo>
                      <a:pt x="76" y="341"/>
                    </a:lnTo>
                    <a:lnTo>
                      <a:pt x="74" y="339"/>
                    </a:lnTo>
                    <a:lnTo>
                      <a:pt x="66" y="339"/>
                    </a:lnTo>
                    <a:lnTo>
                      <a:pt x="61" y="339"/>
                    </a:lnTo>
                    <a:lnTo>
                      <a:pt x="51" y="338"/>
                    </a:lnTo>
                    <a:lnTo>
                      <a:pt x="41" y="331"/>
                    </a:lnTo>
                    <a:lnTo>
                      <a:pt x="39" y="330"/>
                    </a:lnTo>
                    <a:lnTo>
                      <a:pt x="33" y="322"/>
                    </a:lnTo>
                    <a:lnTo>
                      <a:pt x="23" y="309"/>
                    </a:lnTo>
                    <a:lnTo>
                      <a:pt x="28" y="296"/>
                    </a:lnTo>
                    <a:lnTo>
                      <a:pt x="29" y="288"/>
                    </a:lnTo>
                    <a:lnTo>
                      <a:pt x="28" y="278"/>
                    </a:lnTo>
                    <a:lnTo>
                      <a:pt x="28" y="276"/>
                    </a:lnTo>
                    <a:lnTo>
                      <a:pt x="24" y="267"/>
                    </a:lnTo>
                    <a:lnTo>
                      <a:pt x="19" y="257"/>
                    </a:lnTo>
                    <a:lnTo>
                      <a:pt x="9" y="246"/>
                    </a:lnTo>
                    <a:lnTo>
                      <a:pt x="0" y="231"/>
                    </a:lnTo>
                    <a:lnTo>
                      <a:pt x="3" y="221"/>
                    </a:lnTo>
                    <a:lnTo>
                      <a:pt x="8" y="212"/>
                    </a:lnTo>
                    <a:lnTo>
                      <a:pt x="1" y="197"/>
                    </a:lnTo>
                    <a:lnTo>
                      <a:pt x="3" y="191"/>
                    </a:lnTo>
                    <a:lnTo>
                      <a:pt x="5" y="184"/>
                    </a:lnTo>
                    <a:lnTo>
                      <a:pt x="6" y="178"/>
                    </a:lnTo>
                    <a:lnTo>
                      <a:pt x="6" y="166"/>
                    </a:lnTo>
                    <a:lnTo>
                      <a:pt x="8" y="155"/>
                    </a:lnTo>
                    <a:lnTo>
                      <a:pt x="11" y="137"/>
                    </a:lnTo>
                    <a:lnTo>
                      <a:pt x="18" y="121"/>
                    </a:lnTo>
                    <a:lnTo>
                      <a:pt x="28" y="113"/>
                    </a:lnTo>
                    <a:lnTo>
                      <a:pt x="41" y="110"/>
                    </a:lnTo>
                    <a:lnTo>
                      <a:pt x="41" y="105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1" name="Freeform 125"/>
              <p:cNvSpPr>
                <a:spLocks/>
              </p:cNvSpPr>
              <p:nvPr/>
            </p:nvSpPr>
            <p:spPr bwMode="auto">
              <a:xfrm>
                <a:off x="5707064" y="13223876"/>
                <a:ext cx="919163" cy="1431925"/>
              </a:xfrm>
              <a:custGeom>
                <a:avLst/>
                <a:gdLst>
                  <a:gd name="T0" fmla="*/ 2147483647 w 1158"/>
                  <a:gd name="T1" fmla="*/ 2147483647 h 1804"/>
                  <a:gd name="T2" fmla="*/ 2147483647 w 1158"/>
                  <a:gd name="T3" fmla="*/ 2147483647 h 1804"/>
                  <a:gd name="T4" fmla="*/ 2147483647 w 1158"/>
                  <a:gd name="T5" fmla="*/ 2147483647 h 1804"/>
                  <a:gd name="T6" fmla="*/ 2147483647 w 1158"/>
                  <a:gd name="T7" fmla="*/ 2147483647 h 1804"/>
                  <a:gd name="T8" fmla="*/ 2147483647 w 1158"/>
                  <a:gd name="T9" fmla="*/ 2147483647 h 1804"/>
                  <a:gd name="T10" fmla="*/ 2147483647 w 1158"/>
                  <a:gd name="T11" fmla="*/ 2147483647 h 1804"/>
                  <a:gd name="T12" fmla="*/ 2147483647 w 1158"/>
                  <a:gd name="T13" fmla="*/ 2147483647 h 1804"/>
                  <a:gd name="T14" fmla="*/ 2147483647 w 1158"/>
                  <a:gd name="T15" fmla="*/ 2147483647 h 1804"/>
                  <a:gd name="T16" fmla="*/ 2147483647 w 1158"/>
                  <a:gd name="T17" fmla="*/ 2147483647 h 1804"/>
                  <a:gd name="T18" fmla="*/ 2147483647 w 1158"/>
                  <a:gd name="T19" fmla="*/ 2147483647 h 1804"/>
                  <a:gd name="T20" fmla="*/ 2147483647 w 1158"/>
                  <a:gd name="T21" fmla="*/ 2147483647 h 1804"/>
                  <a:gd name="T22" fmla="*/ 2147483647 w 1158"/>
                  <a:gd name="T23" fmla="*/ 2147483647 h 1804"/>
                  <a:gd name="T24" fmla="*/ 2147483647 w 1158"/>
                  <a:gd name="T25" fmla="*/ 2147483647 h 1804"/>
                  <a:gd name="T26" fmla="*/ 2147483647 w 1158"/>
                  <a:gd name="T27" fmla="*/ 2147483647 h 1804"/>
                  <a:gd name="T28" fmla="*/ 2147483647 w 1158"/>
                  <a:gd name="T29" fmla="*/ 2147483647 h 1804"/>
                  <a:gd name="T30" fmla="*/ 2147483647 w 1158"/>
                  <a:gd name="T31" fmla="*/ 2147483647 h 1804"/>
                  <a:gd name="T32" fmla="*/ 2147483647 w 1158"/>
                  <a:gd name="T33" fmla="*/ 2147483647 h 1804"/>
                  <a:gd name="T34" fmla="*/ 2147483647 w 1158"/>
                  <a:gd name="T35" fmla="*/ 2147483647 h 1804"/>
                  <a:gd name="T36" fmla="*/ 2147483647 w 1158"/>
                  <a:gd name="T37" fmla="*/ 2147483647 h 1804"/>
                  <a:gd name="T38" fmla="*/ 2147483647 w 1158"/>
                  <a:gd name="T39" fmla="*/ 2147483647 h 1804"/>
                  <a:gd name="T40" fmla="*/ 2147483647 w 1158"/>
                  <a:gd name="T41" fmla="*/ 2147483647 h 1804"/>
                  <a:gd name="T42" fmla="*/ 2147483647 w 1158"/>
                  <a:gd name="T43" fmla="*/ 2147483647 h 1804"/>
                  <a:gd name="T44" fmla="*/ 2147483647 w 1158"/>
                  <a:gd name="T45" fmla="*/ 2147483647 h 1804"/>
                  <a:gd name="T46" fmla="*/ 2147483647 w 1158"/>
                  <a:gd name="T47" fmla="*/ 2147483647 h 1804"/>
                  <a:gd name="T48" fmla="*/ 2147483647 w 1158"/>
                  <a:gd name="T49" fmla="*/ 2147483647 h 1804"/>
                  <a:gd name="T50" fmla="*/ 2147483647 w 1158"/>
                  <a:gd name="T51" fmla="*/ 2147483647 h 1804"/>
                  <a:gd name="T52" fmla="*/ 2147483647 w 1158"/>
                  <a:gd name="T53" fmla="*/ 2147483647 h 1804"/>
                  <a:gd name="T54" fmla="*/ 2147483647 w 1158"/>
                  <a:gd name="T55" fmla="*/ 2147483647 h 1804"/>
                  <a:gd name="T56" fmla="*/ 2147483647 w 1158"/>
                  <a:gd name="T57" fmla="*/ 2147483647 h 1804"/>
                  <a:gd name="T58" fmla="*/ 2147483647 w 1158"/>
                  <a:gd name="T59" fmla="*/ 2147483647 h 1804"/>
                  <a:gd name="T60" fmla="*/ 2147483647 w 1158"/>
                  <a:gd name="T61" fmla="*/ 2147483647 h 1804"/>
                  <a:gd name="T62" fmla="*/ 2147483647 w 1158"/>
                  <a:gd name="T63" fmla="*/ 2147483647 h 1804"/>
                  <a:gd name="T64" fmla="*/ 2147483647 w 1158"/>
                  <a:gd name="T65" fmla="*/ 2147483647 h 1804"/>
                  <a:gd name="T66" fmla="*/ 2147483647 w 1158"/>
                  <a:gd name="T67" fmla="*/ 2147483647 h 1804"/>
                  <a:gd name="T68" fmla="*/ 2147483647 w 1158"/>
                  <a:gd name="T69" fmla="*/ 2147483647 h 1804"/>
                  <a:gd name="T70" fmla="*/ 2147483647 w 1158"/>
                  <a:gd name="T71" fmla="*/ 2147483647 h 1804"/>
                  <a:gd name="T72" fmla="*/ 2147483647 w 1158"/>
                  <a:gd name="T73" fmla="*/ 2147483647 h 1804"/>
                  <a:gd name="T74" fmla="*/ 2147483647 w 1158"/>
                  <a:gd name="T75" fmla="*/ 2147483647 h 1804"/>
                  <a:gd name="T76" fmla="*/ 2147483647 w 1158"/>
                  <a:gd name="T77" fmla="*/ 2147483647 h 1804"/>
                  <a:gd name="T78" fmla="*/ 2147483647 w 1158"/>
                  <a:gd name="T79" fmla="*/ 2147483647 h 1804"/>
                  <a:gd name="T80" fmla="*/ 2147483647 w 1158"/>
                  <a:gd name="T81" fmla="*/ 2147483647 h 1804"/>
                  <a:gd name="T82" fmla="*/ 2147483647 w 1158"/>
                  <a:gd name="T83" fmla="*/ 2147483647 h 1804"/>
                  <a:gd name="T84" fmla="*/ 2147483647 w 1158"/>
                  <a:gd name="T85" fmla="*/ 2147483647 h 1804"/>
                  <a:gd name="T86" fmla="*/ 2147483647 w 1158"/>
                  <a:gd name="T87" fmla="*/ 2147483647 h 1804"/>
                  <a:gd name="T88" fmla="*/ 2147483647 w 1158"/>
                  <a:gd name="T89" fmla="*/ 2147483647 h 1804"/>
                  <a:gd name="T90" fmla="*/ 2147483647 w 1158"/>
                  <a:gd name="T91" fmla="*/ 2147483647 h 1804"/>
                  <a:gd name="T92" fmla="*/ 2147483647 w 1158"/>
                  <a:gd name="T93" fmla="*/ 2147483647 h 1804"/>
                  <a:gd name="T94" fmla="*/ 2147483647 w 1158"/>
                  <a:gd name="T95" fmla="*/ 2147483647 h 1804"/>
                  <a:gd name="T96" fmla="*/ 2147483647 w 1158"/>
                  <a:gd name="T97" fmla="*/ 2147483647 h 1804"/>
                  <a:gd name="T98" fmla="*/ 2147483647 w 1158"/>
                  <a:gd name="T99" fmla="*/ 2147483647 h 1804"/>
                  <a:gd name="T100" fmla="*/ 2147483647 w 1158"/>
                  <a:gd name="T101" fmla="*/ 2147483647 h 1804"/>
                  <a:gd name="T102" fmla="*/ 2147483647 w 1158"/>
                  <a:gd name="T103" fmla="*/ 2147483647 h 1804"/>
                  <a:gd name="T104" fmla="*/ 2147483647 w 1158"/>
                  <a:gd name="T105" fmla="*/ 2147483647 h 1804"/>
                  <a:gd name="T106" fmla="*/ 2147483647 w 1158"/>
                  <a:gd name="T107" fmla="*/ 2147483647 h 1804"/>
                  <a:gd name="T108" fmla="*/ 2147483647 w 1158"/>
                  <a:gd name="T109" fmla="*/ 2147483647 h 1804"/>
                  <a:gd name="T110" fmla="*/ 2147483647 w 1158"/>
                  <a:gd name="T111" fmla="*/ 2147483647 h 1804"/>
                  <a:gd name="T112" fmla="*/ 2147483647 w 1158"/>
                  <a:gd name="T113" fmla="*/ 2147483647 h 1804"/>
                  <a:gd name="T114" fmla="*/ 2147483647 w 1158"/>
                  <a:gd name="T115" fmla="*/ 2147483647 h 18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58"/>
                  <a:gd name="T175" fmla="*/ 0 h 1804"/>
                  <a:gd name="T176" fmla="*/ 1158 w 1158"/>
                  <a:gd name="T177" fmla="*/ 1804 h 180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58" h="1804">
                    <a:moveTo>
                      <a:pt x="111" y="74"/>
                    </a:moveTo>
                    <a:lnTo>
                      <a:pt x="125" y="71"/>
                    </a:lnTo>
                    <a:lnTo>
                      <a:pt x="143" y="66"/>
                    </a:lnTo>
                    <a:lnTo>
                      <a:pt x="159" y="58"/>
                    </a:lnTo>
                    <a:lnTo>
                      <a:pt x="176" y="53"/>
                    </a:lnTo>
                    <a:lnTo>
                      <a:pt x="194" y="47"/>
                    </a:lnTo>
                    <a:lnTo>
                      <a:pt x="211" y="40"/>
                    </a:lnTo>
                    <a:lnTo>
                      <a:pt x="217" y="40"/>
                    </a:lnTo>
                    <a:lnTo>
                      <a:pt x="219" y="34"/>
                    </a:lnTo>
                    <a:lnTo>
                      <a:pt x="219" y="26"/>
                    </a:lnTo>
                    <a:lnTo>
                      <a:pt x="229" y="24"/>
                    </a:lnTo>
                    <a:lnTo>
                      <a:pt x="237" y="24"/>
                    </a:lnTo>
                    <a:lnTo>
                      <a:pt x="242" y="26"/>
                    </a:lnTo>
                    <a:lnTo>
                      <a:pt x="255" y="24"/>
                    </a:lnTo>
                    <a:lnTo>
                      <a:pt x="259" y="24"/>
                    </a:lnTo>
                    <a:lnTo>
                      <a:pt x="270" y="23"/>
                    </a:lnTo>
                    <a:lnTo>
                      <a:pt x="277" y="23"/>
                    </a:lnTo>
                    <a:lnTo>
                      <a:pt x="282" y="21"/>
                    </a:lnTo>
                    <a:lnTo>
                      <a:pt x="288" y="19"/>
                    </a:lnTo>
                    <a:lnTo>
                      <a:pt x="293" y="8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300" y="3"/>
                    </a:lnTo>
                    <a:lnTo>
                      <a:pt x="303" y="3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1" y="2"/>
                    </a:lnTo>
                    <a:lnTo>
                      <a:pt x="325" y="27"/>
                    </a:lnTo>
                    <a:lnTo>
                      <a:pt x="330" y="44"/>
                    </a:lnTo>
                    <a:lnTo>
                      <a:pt x="331" y="50"/>
                    </a:lnTo>
                    <a:lnTo>
                      <a:pt x="338" y="79"/>
                    </a:lnTo>
                    <a:lnTo>
                      <a:pt x="343" y="107"/>
                    </a:lnTo>
                    <a:lnTo>
                      <a:pt x="351" y="141"/>
                    </a:lnTo>
                    <a:lnTo>
                      <a:pt x="356" y="159"/>
                    </a:lnTo>
                    <a:lnTo>
                      <a:pt x="358" y="167"/>
                    </a:lnTo>
                    <a:lnTo>
                      <a:pt x="364" y="196"/>
                    </a:lnTo>
                    <a:lnTo>
                      <a:pt x="366" y="207"/>
                    </a:lnTo>
                    <a:lnTo>
                      <a:pt x="371" y="225"/>
                    </a:lnTo>
                    <a:lnTo>
                      <a:pt x="376" y="252"/>
                    </a:lnTo>
                    <a:lnTo>
                      <a:pt x="381" y="275"/>
                    </a:lnTo>
                    <a:lnTo>
                      <a:pt x="386" y="294"/>
                    </a:lnTo>
                    <a:lnTo>
                      <a:pt x="388" y="306"/>
                    </a:lnTo>
                    <a:lnTo>
                      <a:pt x="396" y="333"/>
                    </a:lnTo>
                    <a:lnTo>
                      <a:pt x="397" y="338"/>
                    </a:lnTo>
                    <a:lnTo>
                      <a:pt x="404" y="366"/>
                    </a:lnTo>
                    <a:lnTo>
                      <a:pt x="406" y="371"/>
                    </a:lnTo>
                    <a:lnTo>
                      <a:pt x="412" y="403"/>
                    </a:lnTo>
                    <a:lnTo>
                      <a:pt x="421" y="434"/>
                    </a:lnTo>
                    <a:lnTo>
                      <a:pt x="424" y="442"/>
                    </a:lnTo>
                    <a:lnTo>
                      <a:pt x="431" y="464"/>
                    </a:lnTo>
                    <a:lnTo>
                      <a:pt x="437" y="485"/>
                    </a:lnTo>
                    <a:lnTo>
                      <a:pt x="440" y="497"/>
                    </a:lnTo>
                    <a:lnTo>
                      <a:pt x="447" y="526"/>
                    </a:lnTo>
                    <a:lnTo>
                      <a:pt x="450" y="536"/>
                    </a:lnTo>
                    <a:lnTo>
                      <a:pt x="455" y="552"/>
                    </a:lnTo>
                    <a:lnTo>
                      <a:pt x="460" y="566"/>
                    </a:lnTo>
                    <a:lnTo>
                      <a:pt x="467" y="583"/>
                    </a:lnTo>
                    <a:lnTo>
                      <a:pt x="470" y="592"/>
                    </a:lnTo>
                    <a:lnTo>
                      <a:pt x="478" y="615"/>
                    </a:lnTo>
                    <a:lnTo>
                      <a:pt x="483" y="626"/>
                    </a:lnTo>
                    <a:lnTo>
                      <a:pt x="487" y="638"/>
                    </a:lnTo>
                    <a:lnTo>
                      <a:pt x="498" y="665"/>
                    </a:lnTo>
                    <a:lnTo>
                      <a:pt x="502" y="673"/>
                    </a:lnTo>
                    <a:lnTo>
                      <a:pt x="521" y="702"/>
                    </a:lnTo>
                    <a:lnTo>
                      <a:pt x="523" y="705"/>
                    </a:lnTo>
                    <a:lnTo>
                      <a:pt x="540" y="727"/>
                    </a:lnTo>
                    <a:lnTo>
                      <a:pt x="550" y="744"/>
                    </a:lnTo>
                    <a:lnTo>
                      <a:pt x="561" y="756"/>
                    </a:lnTo>
                    <a:lnTo>
                      <a:pt x="563" y="761"/>
                    </a:lnTo>
                    <a:lnTo>
                      <a:pt x="566" y="764"/>
                    </a:lnTo>
                    <a:lnTo>
                      <a:pt x="569" y="767"/>
                    </a:lnTo>
                    <a:lnTo>
                      <a:pt x="574" y="772"/>
                    </a:lnTo>
                    <a:lnTo>
                      <a:pt x="578" y="772"/>
                    </a:lnTo>
                    <a:lnTo>
                      <a:pt x="581" y="775"/>
                    </a:lnTo>
                    <a:lnTo>
                      <a:pt x="588" y="775"/>
                    </a:lnTo>
                    <a:lnTo>
                      <a:pt x="594" y="785"/>
                    </a:lnTo>
                    <a:lnTo>
                      <a:pt x="601" y="791"/>
                    </a:lnTo>
                    <a:lnTo>
                      <a:pt x="612" y="798"/>
                    </a:lnTo>
                    <a:lnTo>
                      <a:pt x="619" y="811"/>
                    </a:lnTo>
                    <a:lnTo>
                      <a:pt x="629" y="824"/>
                    </a:lnTo>
                    <a:lnTo>
                      <a:pt x="632" y="828"/>
                    </a:lnTo>
                    <a:lnTo>
                      <a:pt x="642" y="840"/>
                    </a:lnTo>
                    <a:lnTo>
                      <a:pt x="654" y="856"/>
                    </a:lnTo>
                    <a:lnTo>
                      <a:pt x="660" y="866"/>
                    </a:lnTo>
                    <a:lnTo>
                      <a:pt x="669" y="877"/>
                    </a:lnTo>
                    <a:lnTo>
                      <a:pt x="672" y="883"/>
                    </a:lnTo>
                    <a:lnTo>
                      <a:pt x="680" y="896"/>
                    </a:lnTo>
                    <a:lnTo>
                      <a:pt x="692" y="914"/>
                    </a:lnTo>
                    <a:lnTo>
                      <a:pt x="702" y="932"/>
                    </a:lnTo>
                    <a:lnTo>
                      <a:pt x="708" y="945"/>
                    </a:lnTo>
                    <a:lnTo>
                      <a:pt x="720" y="956"/>
                    </a:lnTo>
                    <a:lnTo>
                      <a:pt x="735" y="976"/>
                    </a:lnTo>
                    <a:lnTo>
                      <a:pt x="750" y="992"/>
                    </a:lnTo>
                    <a:lnTo>
                      <a:pt x="755" y="1002"/>
                    </a:lnTo>
                    <a:lnTo>
                      <a:pt x="758" y="1008"/>
                    </a:lnTo>
                    <a:lnTo>
                      <a:pt x="761" y="1013"/>
                    </a:lnTo>
                    <a:lnTo>
                      <a:pt x="766" y="1018"/>
                    </a:lnTo>
                    <a:lnTo>
                      <a:pt x="776" y="1024"/>
                    </a:lnTo>
                    <a:lnTo>
                      <a:pt x="779" y="1032"/>
                    </a:lnTo>
                    <a:lnTo>
                      <a:pt x="796" y="1050"/>
                    </a:lnTo>
                    <a:lnTo>
                      <a:pt x="806" y="1060"/>
                    </a:lnTo>
                    <a:lnTo>
                      <a:pt x="811" y="1065"/>
                    </a:lnTo>
                    <a:lnTo>
                      <a:pt x="818" y="1068"/>
                    </a:lnTo>
                    <a:lnTo>
                      <a:pt x="826" y="1074"/>
                    </a:lnTo>
                    <a:lnTo>
                      <a:pt x="836" y="1078"/>
                    </a:lnTo>
                    <a:lnTo>
                      <a:pt x="839" y="1079"/>
                    </a:lnTo>
                    <a:lnTo>
                      <a:pt x="841" y="1079"/>
                    </a:lnTo>
                    <a:lnTo>
                      <a:pt x="849" y="1081"/>
                    </a:lnTo>
                    <a:lnTo>
                      <a:pt x="854" y="1078"/>
                    </a:lnTo>
                    <a:lnTo>
                      <a:pt x="857" y="1078"/>
                    </a:lnTo>
                    <a:lnTo>
                      <a:pt x="864" y="1071"/>
                    </a:lnTo>
                    <a:lnTo>
                      <a:pt x="874" y="1071"/>
                    </a:lnTo>
                    <a:lnTo>
                      <a:pt x="882" y="1073"/>
                    </a:lnTo>
                    <a:lnTo>
                      <a:pt x="900" y="1086"/>
                    </a:lnTo>
                    <a:lnTo>
                      <a:pt x="905" y="1091"/>
                    </a:lnTo>
                    <a:lnTo>
                      <a:pt x="922" y="1105"/>
                    </a:lnTo>
                    <a:lnTo>
                      <a:pt x="932" y="1117"/>
                    </a:lnTo>
                    <a:lnTo>
                      <a:pt x="951" y="1134"/>
                    </a:lnTo>
                    <a:lnTo>
                      <a:pt x="961" y="1141"/>
                    </a:lnTo>
                    <a:lnTo>
                      <a:pt x="971" y="1149"/>
                    </a:lnTo>
                    <a:lnTo>
                      <a:pt x="988" y="1157"/>
                    </a:lnTo>
                    <a:lnTo>
                      <a:pt x="1004" y="1163"/>
                    </a:lnTo>
                    <a:lnTo>
                      <a:pt x="1019" y="1172"/>
                    </a:lnTo>
                    <a:lnTo>
                      <a:pt x="1037" y="1180"/>
                    </a:lnTo>
                    <a:lnTo>
                      <a:pt x="1057" y="1184"/>
                    </a:lnTo>
                    <a:lnTo>
                      <a:pt x="1112" y="1183"/>
                    </a:lnTo>
                    <a:lnTo>
                      <a:pt x="1112" y="1188"/>
                    </a:lnTo>
                    <a:lnTo>
                      <a:pt x="1099" y="1191"/>
                    </a:lnTo>
                    <a:lnTo>
                      <a:pt x="1089" y="1199"/>
                    </a:lnTo>
                    <a:lnTo>
                      <a:pt x="1082" y="1215"/>
                    </a:lnTo>
                    <a:lnTo>
                      <a:pt x="1079" y="1233"/>
                    </a:lnTo>
                    <a:lnTo>
                      <a:pt x="1077" y="1244"/>
                    </a:lnTo>
                    <a:lnTo>
                      <a:pt x="1077" y="1256"/>
                    </a:lnTo>
                    <a:lnTo>
                      <a:pt x="1076" y="1262"/>
                    </a:lnTo>
                    <a:lnTo>
                      <a:pt x="1074" y="1269"/>
                    </a:lnTo>
                    <a:lnTo>
                      <a:pt x="1072" y="1275"/>
                    </a:lnTo>
                    <a:lnTo>
                      <a:pt x="1079" y="1290"/>
                    </a:lnTo>
                    <a:lnTo>
                      <a:pt x="1074" y="1299"/>
                    </a:lnTo>
                    <a:lnTo>
                      <a:pt x="1071" y="1309"/>
                    </a:lnTo>
                    <a:lnTo>
                      <a:pt x="1080" y="1324"/>
                    </a:lnTo>
                    <a:lnTo>
                      <a:pt x="1090" y="1335"/>
                    </a:lnTo>
                    <a:lnTo>
                      <a:pt x="1095" y="1345"/>
                    </a:lnTo>
                    <a:lnTo>
                      <a:pt x="1099" y="1354"/>
                    </a:lnTo>
                    <a:lnTo>
                      <a:pt x="1099" y="1356"/>
                    </a:lnTo>
                    <a:lnTo>
                      <a:pt x="1100" y="1366"/>
                    </a:lnTo>
                    <a:lnTo>
                      <a:pt x="1099" y="1374"/>
                    </a:lnTo>
                    <a:lnTo>
                      <a:pt x="1094" y="1387"/>
                    </a:lnTo>
                    <a:lnTo>
                      <a:pt x="1104" y="1400"/>
                    </a:lnTo>
                    <a:lnTo>
                      <a:pt x="1110" y="1408"/>
                    </a:lnTo>
                    <a:lnTo>
                      <a:pt x="1112" y="1409"/>
                    </a:lnTo>
                    <a:lnTo>
                      <a:pt x="1122" y="1416"/>
                    </a:lnTo>
                    <a:lnTo>
                      <a:pt x="1132" y="1417"/>
                    </a:lnTo>
                    <a:lnTo>
                      <a:pt x="1137" y="1417"/>
                    </a:lnTo>
                    <a:lnTo>
                      <a:pt x="1145" y="1417"/>
                    </a:lnTo>
                    <a:lnTo>
                      <a:pt x="1147" y="1419"/>
                    </a:lnTo>
                    <a:lnTo>
                      <a:pt x="1148" y="1419"/>
                    </a:lnTo>
                    <a:lnTo>
                      <a:pt x="1150" y="1422"/>
                    </a:lnTo>
                    <a:lnTo>
                      <a:pt x="1153" y="1435"/>
                    </a:lnTo>
                    <a:lnTo>
                      <a:pt x="1158" y="1450"/>
                    </a:lnTo>
                    <a:lnTo>
                      <a:pt x="1157" y="1460"/>
                    </a:lnTo>
                    <a:lnTo>
                      <a:pt x="1157" y="1463"/>
                    </a:lnTo>
                    <a:lnTo>
                      <a:pt x="1148" y="1471"/>
                    </a:lnTo>
                    <a:lnTo>
                      <a:pt x="1137" y="1479"/>
                    </a:lnTo>
                    <a:lnTo>
                      <a:pt x="1128" y="1487"/>
                    </a:lnTo>
                    <a:lnTo>
                      <a:pt x="1128" y="1498"/>
                    </a:lnTo>
                    <a:lnTo>
                      <a:pt x="1123" y="1510"/>
                    </a:lnTo>
                    <a:lnTo>
                      <a:pt x="1112" y="1511"/>
                    </a:lnTo>
                    <a:lnTo>
                      <a:pt x="1105" y="1516"/>
                    </a:lnTo>
                    <a:lnTo>
                      <a:pt x="1097" y="1521"/>
                    </a:lnTo>
                    <a:lnTo>
                      <a:pt x="1090" y="1537"/>
                    </a:lnTo>
                    <a:lnTo>
                      <a:pt x="1087" y="1553"/>
                    </a:lnTo>
                    <a:lnTo>
                      <a:pt x="1079" y="1574"/>
                    </a:lnTo>
                    <a:lnTo>
                      <a:pt x="1071" y="1587"/>
                    </a:lnTo>
                    <a:lnTo>
                      <a:pt x="1061" y="1597"/>
                    </a:lnTo>
                    <a:lnTo>
                      <a:pt x="1056" y="1597"/>
                    </a:lnTo>
                    <a:lnTo>
                      <a:pt x="1042" y="1597"/>
                    </a:lnTo>
                    <a:lnTo>
                      <a:pt x="1031" y="1591"/>
                    </a:lnTo>
                    <a:lnTo>
                      <a:pt x="1021" y="1587"/>
                    </a:lnTo>
                    <a:lnTo>
                      <a:pt x="1018" y="1592"/>
                    </a:lnTo>
                    <a:lnTo>
                      <a:pt x="1011" y="1599"/>
                    </a:lnTo>
                    <a:lnTo>
                      <a:pt x="1011" y="1608"/>
                    </a:lnTo>
                    <a:lnTo>
                      <a:pt x="1003" y="1615"/>
                    </a:lnTo>
                    <a:lnTo>
                      <a:pt x="1001" y="1620"/>
                    </a:lnTo>
                    <a:lnTo>
                      <a:pt x="996" y="1625"/>
                    </a:lnTo>
                    <a:lnTo>
                      <a:pt x="990" y="1629"/>
                    </a:lnTo>
                    <a:lnTo>
                      <a:pt x="985" y="1634"/>
                    </a:lnTo>
                    <a:lnTo>
                      <a:pt x="973" y="1634"/>
                    </a:lnTo>
                    <a:lnTo>
                      <a:pt x="965" y="1641"/>
                    </a:lnTo>
                    <a:lnTo>
                      <a:pt x="965" y="1646"/>
                    </a:lnTo>
                    <a:lnTo>
                      <a:pt x="960" y="1651"/>
                    </a:lnTo>
                    <a:lnTo>
                      <a:pt x="953" y="1678"/>
                    </a:lnTo>
                    <a:lnTo>
                      <a:pt x="955" y="1689"/>
                    </a:lnTo>
                    <a:lnTo>
                      <a:pt x="953" y="1697"/>
                    </a:lnTo>
                    <a:lnTo>
                      <a:pt x="958" y="1709"/>
                    </a:lnTo>
                    <a:lnTo>
                      <a:pt x="960" y="1715"/>
                    </a:lnTo>
                    <a:lnTo>
                      <a:pt x="965" y="1723"/>
                    </a:lnTo>
                    <a:lnTo>
                      <a:pt x="961" y="1731"/>
                    </a:lnTo>
                    <a:lnTo>
                      <a:pt x="961" y="1738"/>
                    </a:lnTo>
                    <a:lnTo>
                      <a:pt x="965" y="1746"/>
                    </a:lnTo>
                    <a:lnTo>
                      <a:pt x="966" y="1759"/>
                    </a:lnTo>
                    <a:lnTo>
                      <a:pt x="968" y="1767"/>
                    </a:lnTo>
                    <a:lnTo>
                      <a:pt x="960" y="1767"/>
                    </a:lnTo>
                    <a:lnTo>
                      <a:pt x="953" y="1772"/>
                    </a:lnTo>
                    <a:lnTo>
                      <a:pt x="950" y="1778"/>
                    </a:lnTo>
                    <a:lnTo>
                      <a:pt x="940" y="1788"/>
                    </a:lnTo>
                    <a:lnTo>
                      <a:pt x="928" y="1793"/>
                    </a:lnTo>
                    <a:lnTo>
                      <a:pt x="918" y="1799"/>
                    </a:lnTo>
                    <a:lnTo>
                      <a:pt x="907" y="1801"/>
                    </a:lnTo>
                    <a:lnTo>
                      <a:pt x="897" y="1799"/>
                    </a:lnTo>
                    <a:lnTo>
                      <a:pt x="890" y="1803"/>
                    </a:lnTo>
                    <a:lnTo>
                      <a:pt x="885" y="1801"/>
                    </a:lnTo>
                    <a:lnTo>
                      <a:pt x="880" y="1804"/>
                    </a:lnTo>
                    <a:lnTo>
                      <a:pt x="877" y="1804"/>
                    </a:lnTo>
                    <a:lnTo>
                      <a:pt x="875" y="1803"/>
                    </a:lnTo>
                    <a:lnTo>
                      <a:pt x="874" y="1801"/>
                    </a:lnTo>
                    <a:lnTo>
                      <a:pt x="872" y="1801"/>
                    </a:lnTo>
                    <a:lnTo>
                      <a:pt x="869" y="1798"/>
                    </a:lnTo>
                    <a:lnTo>
                      <a:pt x="867" y="1791"/>
                    </a:lnTo>
                    <a:lnTo>
                      <a:pt x="874" y="1786"/>
                    </a:lnTo>
                    <a:lnTo>
                      <a:pt x="879" y="1783"/>
                    </a:lnTo>
                    <a:lnTo>
                      <a:pt x="880" y="1778"/>
                    </a:lnTo>
                    <a:lnTo>
                      <a:pt x="877" y="1770"/>
                    </a:lnTo>
                    <a:lnTo>
                      <a:pt x="870" y="1762"/>
                    </a:lnTo>
                    <a:lnTo>
                      <a:pt x="867" y="1752"/>
                    </a:lnTo>
                    <a:lnTo>
                      <a:pt x="861" y="1738"/>
                    </a:lnTo>
                    <a:lnTo>
                      <a:pt x="852" y="1722"/>
                    </a:lnTo>
                    <a:lnTo>
                      <a:pt x="851" y="1709"/>
                    </a:lnTo>
                    <a:lnTo>
                      <a:pt x="851" y="1702"/>
                    </a:lnTo>
                    <a:lnTo>
                      <a:pt x="852" y="1694"/>
                    </a:lnTo>
                    <a:lnTo>
                      <a:pt x="851" y="1684"/>
                    </a:lnTo>
                    <a:lnTo>
                      <a:pt x="851" y="1673"/>
                    </a:lnTo>
                    <a:lnTo>
                      <a:pt x="849" y="1668"/>
                    </a:lnTo>
                    <a:lnTo>
                      <a:pt x="846" y="1662"/>
                    </a:lnTo>
                    <a:lnTo>
                      <a:pt x="846" y="1655"/>
                    </a:lnTo>
                    <a:lnTo>
                      <a:pt x="842" y="1646"/>
                    </a:lnTo>
                    <a:lnTo>
                      <a:pt x="837" y="1634"/>
                    </a:lnTo>
                    <a:lnTo>
                      <a:pt x="831" y="1633"/>
                    </a:lnTo>
                    <a:lnTo>
                      <a:pt x="821" y="1631"/>
                    </a:lnTo>
                    <a:lnTo>
                      <a:pt x="814" y="1623"/>
                    </a:lnTo>
                    <a:lnTo>
                      <a:pt x="803" y="1618"/>
                    </a:lnTo>
                    <a:lnTo>
                      <a:pt x="796" y="1617"/>
                    </a:lnTo>
                    <a:lnTo>
                      <a:pt x="788" y="1621"/>
                    </a:lnTo>
                    <a:lnTo>
                      <a:pt x="781" y="1623"/>
                    </a:lnTo>
                    <a:lnTo>
                      <a:pt x="775" y="1620"/>
                    </a:lnTo>
                    <a:lnTo>
                      <a:pt x="768" y="1612"/>
                    </a:lnTo>
                    <a:lnTo>
                      <a:pt x="765" y="1602"/>
                    </a:lnTo>
                    <a:lnTo>
                      <a:pt x="765" y="1595"/>
                    </a:lnTo>
                    <a:lnTo>
                      <a:pt x="761" y="1587"/>
                    </a:lnTo>
                    <a:lnTo>
                      <a:pt x="760" y="1574"/>
                    </a:lnTo>
                    <a:lnTo>
                      <a:pt x="756" y="1566"/>
                    </a:lnTo>
                    <a:lnTo>
                      <a:pt x="748" y="1576"/>
                    </a:lnTo>
                    <a:lnTo>
                      <a:pt x="745" y="1576"/>
                    </a:lnTo>
                    <a:lnTo>
                      <a:pt x="741" y="1576"/>
                    </a:lnTo>
                    <a:lnTo>
                      <a:pt x="736" y="1583"/>
                    </a:lnTo>
                    <a:lnTo>
                      <a:pt x="733" y="1589"/>
                    </a:lnTo>
                    <a:lnTo>
                      <a:pt x="730" y="1592"/>
                    </a:lnTo>
                    <a:lnTo>
                      <a:pt x="727" y="1599"/>
                    </a:lnTo>
                    <a:lnTo>
                      <a:pt x="723" y="1605"/>
                    </a:lnTo>
                    <a:lnTo>
                      <a:pt x="715" y="1605"/>
                    </a:lnTo>
                    <a:lnTo>
                      <a:pt x="713" y="1610"/>
                    </a:lnTo>
                    <a:lnTo>
                      <a:pt x="705" y="1615"/>
                    </a:lnTo>
                    <a:lnTo>
                      <a:pt x="702" y="1617"/>
                    </a:lnTo>
                    <a:lnTo>
                      <a:pt x="700" y="1621"/>
                    </a:lnTo>
                    <a:lnTo>
                      <a:pt x="695" y="1625"/>
                    </a:lnTo>
                    <a:lnTo>
                      <a:pt x="692" y="1625"/>
                    </a:lnTo>
                    <a:lnTo>
                      <a:pt x="680" y="1625"/>
                    </a:lnTo>
                    <a:lnTo>
                      <a:pt x="672" y="1626"/>
                    </a:lnTo>
                    <a:lnTo>
                      <a:pt x="667" y="1633"/>
                    </a:lnTo>
                    <a:lnTo>
                      <a:pt x="662" y="1633"/>
                    </a:lnTo>
                    <a:lnTo>
                      <a:pt x="659" y="1628"/>
                    </a:lnTo>
                    <a:lnTo>
                      <a:pt x="657" y="1621"/>
                    </a:lnTo>
                    <a:lnTo>
                      <a:pt x="654" y="1618"/>
                    </a:lnTo>
                    <a:lnTo>
                      <a:pt x="649" y="1618"/>
                    </a:lnTo>
                    <a:lnTo>
                      <a:pt x="639" y="1618"/>
                    </a:lnTo>
                    <a:lnTo>
                      <a:pt x="629" y="1618"/>
                    </a:lnTo>
                    <a:lnTo>
                      <a:pt x="621" y="1613"/>
                    </a:lnTo>
                    <a:lnTo>
                      <a:pt x="619" y="1608"/>
                    </a:lnTo>
                    <a:lnTo>
                      <a:pt x="616" y="1605"/>
                    </a:lnTo>
                    <a:lnTo>
                      <a:pt x="612" y="1604"/>
                    </a:lnTo>
                    <a:lnTo>
                      <a:pt x="609" y="1607"/>
                    </a:lnTo>
                    <a:lnTo>
                      <a:pt x="606" y="1607"/>
                    </a:lnTo>
                    <a:lnTo>
                      <a:pt x="603" y="1604"/>
                    </a:lnTo>
                    <a:lnTo>
                      <a:pt x="601" y="1599"/>
                    </a:lnTo>
                    <a:lnTo>
                      <a:pt x="593" y="1594"/>
                    </a:lnTo>
                    <a:lnTo>
                      <a:pt x="586" y="1594"/>
                    </a:lnTo>
                    <a:lnTo>
                      <a:pt x="579" y="1587"/>
                    </a:lnTo>
                    <a:lnTo>
                      <a:pt x="573" y="1586"/>
                    </a:lnTo>
                    <a:lnTo>
                      <a:pt x="566" y="1578"/>
                    </a:lnTo>
                    <a:lnTo>
                      <a:pt x="561" y="1579"/>
                    </a:lnTo>
                    <a:lnTo>
                      <a:pt x="558" y="1583"/>
                    </a:lnTo>
                    <a:lnTo>
                      <a:pt x="553" y="1586"/>
                    </a:lnTo>
                    <a:lnTo>
                      <a:pt x="550" y="1589"/>
                    </a:lnTo>
                    <a:lnTo>
                      <a:pt x="548" y="1587"/>
                    </a:lnTo>
                    <a:lnTo>
                      <a:pt x="545" y="1584"/>
                    </a:lnTo>
                    <a:lnTo>
                      <a:pt x="536" y="1586"/>
                    </a:lnTo>
                    <a:lnTo>
                      <a:pt x="530" y="1586"/>
                    </a:lnTo>
                    <a:lnTo>
                      <a:pt x="521" y="1584"/>
                    </a:lnTo>
                    <a:lnTo>
                      <a:pt x="515" y="1578"/>
                    </a:lnTo>
                    <a:lnTo>
                      <a:pt x="507" y="1573"/>
                    </a:lnTo>
                    <a:lnTo>
                      <a:pt x="500" y="1571"/>
                    </a:lnTo>
                    <a:lnTo>
                      <a:pt x="498" y="1566"/>
                    </a:lnTo>
                    <a:lnTo>
                      <a:pt x="495" y="1563"/>
                    </a:lnTo>
                    <a:lnTo>
                      <a:pt x="492" y="1558"/>
                    </a:lnTo>
                    <a:lnTo>
                      <a:pt x="492" y="1553"/>
                    </a:lnTo>
                    <a:lnTo>
                      <a:pt x="492" y="1550"/>
                    </a:lnTo>
                    <a:lnTo>
                      <a:pt x="490" y="1545"/>
                    </a:lnTo>
                    <a:lnTo>
                      <a:pt x="485" y="1544"/>
                    </a:lnTo>
                    <a:lnTo>
                      <a:pt x="478" y="1547"/>
                    </a:lnTo>
                    <a:lnTo>
                      <a:pt x="472" y="1547"/>
                    </a:lnTo>
                    <a:lnTo>
                      <a:pt x="464" y="1549"/>
                    </a:lnTo>
                    <a:lnTo>
                      <a:pt x="459" y="1542"/>
                    </a:lnTo>
                    <a:lnTo>
                      <a:pt x="454" y="1539"/>
                    </a:lnTo>
                    <a:lnTo>
                      <a:pt x="449" y="1540"/>
                    </a:lnTo>
                    <a:lnTo>
                      <a:pt x="444" y="1542"/>
                    </a:lnTo>
                    <a:lnTo>
                      <a:pt x="439" y="1544"/>
                    </a:lnTo>
                    <a:lnTo>
                      <a:pt x="427" y="1545"/>
                    </a:lnTo>
                    <a:lnTo>
                      <a:pt x="422" y="1545"/>
                    </a:lnTo>
                    <a:lnTo>
                      <a:pt x="414" y="1552"/>
                    </a:lnTo>
                    <a:lnTo>
                      <a:pt x="409" y="1552"/>
                    </a:lnTo>
                    <a:lnTo>
                      <a:pt x="401" y="1545"/>
                    </a:lnTo>
                    <a:lnTo>
                      <a:pt x="392" y="1539"/>
                    </a:lnTo>
                    <a:lnTo>
                      <a:pt x="381" y="1536"/>
                    </a:lnTo>
                    <a:lnTo>
                      <a:pt x="369" y="1529"/>
                    </a:lnTo>
                    <a:lnTo>
                      <a:pt x="358" y="1526"/>
                    </a:lnTo>
                    <a:lnTo>
                      <a:pt x="348" y="1524"/>
                    </a:lnTo>
                    <a:lnTo>
                      <a:pt x="345" y="1518"/>
                    </a:lnTo>
                    <a:lnTo>
                      <a:pt x="343" y="1508"/>
                    </a:lnTo>
                    <a:lnTo>
                      <a:pt x="333" y="1502"/>
                    </a:lnTo>
                    <a:lnTo>
                      <a:pt x="328" y="1497"/>
                    </a:lnTo>
                    <a:lnTo>
                      <a:pt x="323" y="1492"/>
                    </a:lnTo>
                    <a:lnTo>
                      <a:pt x="320" y="1482"/>
                    </a:lnTo>
                    <a:lnTo>
                      <a:pt x="311" y="1479"/>
                    </a:lnTo>
                    <a:lnTo>
                      <a:pt x="303" y="1473"/>
                    </a:lnTo>
                    <a:lnTo>
                      <a:pt x="298" y="1463"/>
                    </a:lnTo>
                    <a:lnTo>
                      <a:pt x="288" y="1455"/>
                    </a:lnTo>
                    <a:lnTo>
                      <a:pt x="287" y="1450"/>
                    </a:lnTo>
                    <a:lnTo>
                      <a:pt x="292" y="1447"/>
                    </a:lnTo>
                    <a:lnTo>
                      <a:pt x="297" y="1445"/>
                    </a:lnTo>
                    <a:lnTo>
                      <a:pt x="303" y="1443"/>
                    </a:lnTo>
                    <a:lnTo>
                      <a:pt x="306" y="1439"/>
                    </a:lnTo>
                    <a:lnTo>
                      <a:pt x="306" y="1432"/>
                    </a:lnTo>
                    <a:lnTo>
                      <a:pt x="303" y="1426"/>
                    </a:lnTo>
                    <a:lnTo>
                      <a:pt x="300" y="1419"/>
                    </a:lnTo>
                    <a:lnTo>
                      <a:pt x="302" y="1416"/>
                    </a:lnTo>
                    <a:lnTo>
                      <a:pt x="302" y="1409"/>
                    </a:lnTo>
                    <a:lnTo>
                      <a:pt x="305" y="1401"/>
                    </a:lnTo>
                    <a:lnTo>
                      <a:pt x="302" y="1395"/>
                    </a:lnTo>
                    <a:lnTo>
                      <a:pt x="295" y="1392"/>
                    </a:lnTo>
                    <a:lnTo>
                      <a:pt x="287" y="1385"/>
                    </a:lnTo>
                    <a:lnTo>
                      <a:pt x="280" y="1377"/>
                    </a:lnTo>
                    <a:lnTo>
                      <a:pt x="273" y="1374"/>
                    </a:lnTo>
                    <a:lnTo>
                      <a:pt x="270" y="1369"/>
                    </a:lnTo>
                    <a:lnTo>
                      <a:pt x="268" y="1361"/>
                    </a:lnTo>
                    <a:lnTo>
                      <a:pt x="272" y="1351"/>
                    </a:lnTo>
                    <a:lnTo>
                      <a:pt x="270" y="1345"/>
                    </a:lnTo>
                    <a:lnTo>
                      <a:pt x="263" y="1341"/>
                    </a:lnTo>
                    <a:lnTo>
                      <a:pt x="255" y="1343"/>
                    </a:lnTo>
                    <a:lnTo>
                      <a:pt x="247" y="1350"/>
                    </a:lnTo>
                    <a:lnTo>
                      <a:pt x="239" y="1350"/>
                    </a:lnTo>
                    <a:lnTo>
                      <a:pt x="234" y="1343"/>
                    </a:lnTo>
                    <a:lnTo>
                      <a:pt x="229" y="1345"/>
                    </a:lnTo>
                    <a:lnTo>
                      <a:pt x="225" y="1351"/>
                    </a:lnTo>
                    <a:lnTo>
                      <a:pt x="217" y="1361"/>
                    </a:lnTo>
                    <a:lnTo>
                      <a:pt x="209" y="1361"/>
                    </a:lnTo>
                    <a:lnTo>
                      <a:pt x="201" y="1361"/>
                    </a:lnTo>
                    <a:lnTo>
                      <a:pt x="196" y="1354"/>
                    </a:lnTo>
                    <a:lnTo>
                      <a:pt x="189" y="1350"/>
                    </a:lnTo>
                    <a:lnTo>
                      <a:pt x="189" y="1341"/>
                    </a:lnTo>
                    <a:lnTo>
                      <a:pt x="186" y="1333"/>
                    </a:lnTo>
                    <a:lnTo>
                      <a:pt x="181" y="1328"/>
                    </a:lnTo>
                    <a:lnTo>
                      <a:pt x="176" y="1322"/>
                    </a:lnTo>
                    <a:lnTo>
                      <a:pt x="177" y="1320"/>
                    </a:lnTo>
                    <a:lnTo>
                      <a:pt x="177" y="1316"/>
                    </a:lnTo>
                    <a:lnTo>
                      <a:pt x="177" y="1311"/>
                    </a:lnTo>
                    <a:lnTo>
                      <a:pt x="181" y="1303"/>
                    </a:lnTo>
                    <a:lnTo>
                      <a:pt x="189" y="1293"/>
                    </a:lnTo>
                    <a:lnTo>
                      <a:pt x="189" y="1288"/>
                    </a:lnTo>
                    <a:lnTo>
                      <a:pt x="189" y="1285"/>
                    </a:lnTo>
                    <a:lnTo>
                      <a:pt x="182" y="1283"/>
                    </a:lnTo>
                    <a:lnTo>
                      <a:pt x="179" y="1280"/>
                    </a:lnTo>
                    <a:lnTo>
                      <a:pt x="174" y="1277"/>
                    </a:lnTo>
                    <a:lnTo>
                      <a:pt x="172" y="1273"/>
                    </a:lnTo>
                    <a:lnTo>
                      <a:pt x="171" y="1265"/>
                    </a:lnTo>
                    <a:lnTo>
                      <a:pt x="166" y="1251"/>
                    </a:lnTo>
                    <a:lnTo>
                      <a:pt x="166" y="1239"/>
                    </a:lnTo>
                    <a:lnTo>
                      <a:pt x="168" y="1235"/>
                    </a:lnTo>
                    <a:lnTo>
                      <a:pt x="168" y="1230"/>
                    </a:lnTo>
                    <a:lnTo>
                      <a:pt x="171" y="1220"/>
                    </a:lnTo>
                    <a:lnTo>
                      <a:pt x="172" y="1210"/>
                    </a:lnTo>
                    <a:lnTo>
                      <a:pt x="176" y="1202"/>
                    </a:lnTo>
                    <a:lnTo>
                      <a:pt x="181" y="1199"/>
                    </a:lnTo>
                    <a:lnTo>
                      <a:pt x="184" y="1194"/>
                    </a:lnTo>
                    <a:lnTo>
                      <a:pt x="187" y="1184"/>
                    </a:lnTo>
                    <a:lnTo>
                      <a:pt x="187" y="1172"/>
                    </a:lnTo>
                    <a:lnTo>
                      <a:pt x="192" y="1163"/>
                    </a:lnTo>
                    <a:lnTo>
                      <a:pt x="194" y="1160"/>
                    </a:lnTo>
                    <a:lnTo>
                      <a:pt x="191" y="1154"/>
                    </a:lnTo>
                    <a:lnTo>
                      <a:pt x="186" y="1146"/>
                    </a:lnTo>
                    <a:lnTo>
                      <a:pt x="181" y="1141"/>
                    </a:lnTo>
                    <a:lnTo>
                      <a:pt x="172" y="1131"/>
                    </a:lnTo>
                    <a:lnTo>
                      <a:pt x="154" y="1121"/>
                    </a:lnTo>
                    <a:lnTo>
                      <a:pt x="138" y="1115"/>
                    </a:lnTo>
                    <a:lnTo>
                      <a:pt x="121" y="1108"/>
                    </a:lnTo>
                    <a:lnTo>
                      <a:pt x="103" y="1107"/>
                    </a:lnTo>
                    <a:lnTo>
                      <a:pt x="93" y="1104"/>
                    </a:lnTo>
                    <a:lnTo>
                      <a:pt x="90" y="1104"/>
                    </a:lnTo>
                    <a:lnTo>
                      <a:pt x="78" y="1086"/>
                    </a:lnTo>
                    <a:lnTo>
                      <a:pt x="62" y="1063"/>
                    </a:lnTo>
                    <a:lnTo>
                      <a:pt x="47" y="1057"/>
                    </a:lnTo>
                    <a:lnTo>
                      <a:pt x="42" y="1049"/>
                    </a:lnTo>
                    <a:lnTo>
                      <a:pt x="39" y="1045"/>
                    </a:lnTo>
                    <a:lnTo>
                      <a:pt x="32" y="1032"/>
                    </a:lnTo>
                    <a:lnTo>
                      <a:pt x="30" y="1024"/>
                    </a:lnTo>
                    <a:lnTo>
                      <a:pt x="30" y="1023"/>
                    </a:lnTo>
                    <a:lnTo>
                      <a:pt x="30" y="1019"/>
                    </a:lnTo>
                    <a:lnTo>
                      <a:pt x="30" y="1015"/>
                    </a:lnTo>
                    <a:lnTo>
                      <a:pt x="30" y="1005"/>
                    </a:lnTo>
                    <a:lnTo>
                      <a:pt x="34" y="992"/>
                    </a:lnTo>
                    <a:lnTo>
                      <a:pt x="39" y="984"/>
                    </a:lnTo>
                    <a:lnTo>
                      <a:pt x="35" y="974"/>
                    </a:lnTo>
                    <a:lnTo>
                      <a:pt x="29" y="966"/>
                    </a:lnTo>
                    <a:lnTo>
                      <a:pt x="24" y="948"/>
                    </a:lnTo>
                    <a:lnTo>
                      <a:pt x="19" y="929"/>
                    </a:lnTo>
                    <a:lnTo>
                      <a:pt x="12" y="922"/>
                    </a:lnTo>
                    <a:lnTo>
                      <a:pt x="4" y="913"/>
                    </a:lnTo>
                    <a:lnTo>
                      <a:pt x="0" y="911"/>
                    </a:lnTo>
                    <a:lnTo>
                      <a:pt x="4" y="906"/>
                    </a:lnTo>
                    <a:lnTo>
                      <a:pt x="7" y="903"/>
                    </a:lnTo>
                    <a:lnTo>
                      <a:pt x="15" y="895"/>
                    </a:lnTo>
                    <a:lnTo>
                      <a:pt x="29" y="882"/>
                    </a:lnTo>
                    <a:lnTo>
                      <a:pt x="52" y="874"/>
                    </a:lnTo>
                    <a:lnTo>
                      <a:pt x="68" y="866"/>
                    </a:lnTo>
                    <a:lnTo>
                      <a:pt x="108" y="835"/>
                    </a:lnTo>
                    <a:lnTo>
                      <a:pt x="123" y="830"/>
                    </a:lnTo>
                    <a:lnTo>
                      <a:pt x="134" y="833"/>
                    </a:lnTo>
                    <a:lnTo>
                      <a:pt x="144" y="833"/>
                    </a:lnTo>
                    <a:lnTo>
                      <a:pt x="158" y="828"/>
                    </a:lnTo>
                    <a:lnTo>
                      <a:pt x="166" y="828"/>
                    </a:lnTo>
                    <a:lnTo>
                      <a:pt x="174" y="825"/>
                    </a:lnTo>
                    <a:lnTo>
                      <a:pt x="182" y="822"/>
                    </a:lnTo>
                    <a:lnTo>
                      <a:pt x="191" y="817"/>
                    </a:lnTo>
                    <a:lnTo>
                      <a:pt x="194" y="816"/>
                    </a:lnTo>
                    <a:lnTo>
                      <a:pt x="197" y="814"/>
                    </a:lnTo>
                    <a:lnTo>
                      <a:pt x="207" y="814"/>
                    </a:lnTo>
                    <a:lnTo>
                      <a:pt x="220" y="807"/>
                    </a:lnTo>
                    <a:lnTo>
                      <a:pt x="230" y="796"/>
                    </a:lnTo>
                    <a:lnTo>
                      <a:pt x="239" y="786"/>
                    </a:lnTo>
                    <a:lnTo>
                      <a:pt x="247" y="780"/>
                    </a:lnTo>
                    <a:lnTo>
                      <a:pt x="260" y="773"/>
                    </a:lnTo>
                    <a:lnTo>
                      <a:pt x="270" y="772"/>
                    </a:lnTo>
                    <a:lnTo>
                      <a:pt x="280" y="769"/>
                    </a:lnTo>
                    <a:lnTo>
                      <a:pt x="288" y="767"/>
                    </a:lnTo>
                    <a:lnTo>
                      <a:pt x="295" y="767"/>
                    </a:lnTo>
                    <a:lnTo>
                      <a:pt x="298" y="767"/>
                    </a:lnTo>
                    <a:lnTo>
                      <a:pt x="305" y="765"/>
                    </a:lnTo>
                    <a:lnTo>
                      <a:pt x="313" y="764"/>
                    </a:lnTo>
                    <a:lnTo>
                      <a:pt x="316" y="759"/>
                    </a:lnTo>
                    <a:lnTo>
                      <a:pt x="325" y="752"/>
                    </a:lnTo>
                    <a:lnTo>
                      <a:pt x="326" y="739"/>
                    </a:lnTo>
                    <a:lnTo>
                      <a:pt x="328" y="733"/>
                    </a:lnTo>
                    <a:lnTo>
                      <a:pt x="328" y="728"/>
                    </a:lnTo>
                    <a:lnTo>
                      <a:pt x="331" y="725"/>
                    </a:lnTo>
                    <a:lnTo>
                      <a:pt x="338" y="720"/>
                    </a:lnTo>
                    <a:lnTo>
                      <a:pt x="343" y="714"/>
                    </a:lnTo>
                    <a:lnTo>
                      <a:pt x="345" y="705"/>
                    </a:lnTo>
                    <a:lnTo>
                      <a:pt x="346" y="701"/>
                    </a:lnTo>
                    <a:lnTo>
                      <a:pt x="349" y="697"/>
                    </a:lnTo>
                    <a:lnTo>
                      <a:pt x="353" y="697"/>
                    </a:lnTo>
                    <a:lnTo>
                      <a:pt x="356" y="696"/>
                    </a:lnTo>
                    <a:lnTo>
                      <a:pt x="358" y="694"/>
                    </a:lnTo>
                    <a:lnTo>
                      <a:pt x="361" y="689"/>
                    </a:lnTo>
                    <a:lnTo>
                      <a:pt x="363" y="684"/>
                    </a:lnTo>
                    <a:lnTo>
                      <a:pt x="366" y="686"/>
                    </a:lnTo>
                    <a:lnTo>
                      <a:pt x="369" y="688"/>
                    </a:lnTo>
                    <a:lnTo>
                      <a:pt x="371" y="705"/>
                    </a:lnTo>
                    <a:lnTo>
                      <a:pt x="371" y="715"/>
                    </a:lnTo>
                    <a:lnTo>
                      <a:pt x="373" y="725"/>
                    </a:lnTo>
                    <a:lnTo>
                      <a:pt x="379" y="730"/>
                    </a:lnTo>
                    <a:lnTo>
                      <a:pt x="383" y="736"/>
                    </a:lnTo>
                    <a:lnTo>
                      <a:pt x="384" y="741"/>
                    </a:lnTo>
                    <a:lnTo>
                      <a:pt x="391" y="741"/>
                    </a:lnTo>
                    <a:lnTo>
                      <a:pt x="397" y="736"/>
                    </a:lnTo>
                    <a:lnTo>
                      <a:pt x="399" y="733"/>
                    </a:lnTo>
                    <a:lnTo>
                      <a:pt x="402" y="730"/>
                    </a:lnTo>
                    <a:lnTo>
                      <a:pt x="406" y="727"/>
                    </a:lnTo>
                    <a:lnTo>
                      <a:pt x="412" y="722"/>
                    </a:lnTo>
                    <a:lnTo>
                      <a:pt x="416" y="715"/>
                    </a:lnTo>
                    <a:lnTo>
                      <a:pt x="419" y="714"/>
                    </a:lnTo>
                    <a:lnTo>
                      <a:pt x="421" y="704"/>
                    </a:lnTo>
                    <a:lnTo>
                      <a:pt x="421" y="697"/>
                    </a:lnTo>
                    <a:lnTo>
                      <a:pt x="417" y="684"/>
                    </a:lnTo>
                    <a:lnTo>
                      <a:pt x="416" y="678"/>
                    </a:lnTo>
                    <a:lnTo>
                      <a:pt x="406" y="659"/>
                    </a:lnTo>
                    <a:lnTo>
                      <a:pt x="402" y="647"/>
                    </a:lnTo>
                    <a:lnTo>
                      <a:pt x="399" y="625"/>
                    </a:lnTo>
                    <a:lnTo>
                      <a:pt x="394" y="612"/>
                    </a:lnTo>
                    <a:lnTo>
                      <a:pt x="392" y="599"/>
                    </a:lnTo>
                    <a:lnTo>
                      <a:pt x="388" y="581"/>
                    </a:lnTo>
                    <a:lnTo>
                      <a:pt x="384" y="576"/>
                    </a:lnTo>
                    <a:lnTo>
                      <a:pt x="378" y="568"/>
                    </a:lnTo>
                    <a:lnTo>
                      <a:pt x="373" y="552"/>
                    </a:lnTo>
                    <a:lnTo>
                      <a:pt x="374" y="531"/>
                    </a:lnTo>
                    <a:lnTo>
                      <a:pt x="376" y="513"/>
                    </a:lnTo>
                    <a:lnTo>
                      <a:pt x="376" y="505"/>
                    </a:lnTo>
                    <a:lnTo>
                      <a:pt x="376" y="500"/>
                    </a:lnTo>
                    <a:lnTo>
                      <a:pt x="376" y="489"/>
                    </a:lnTo>
                    <a:lnTo>
                      <a:pt x="376" y="484"/>
                    </a:lnTo>
                    <a:lnTo>
                      <a:pt x="378" y="464"/>
                    </a:lnTo>
                    <a:lnTo>
                      <a:pt x="378" y="451"/>
                    </a:lnTo>
                    <a:lnTo>
                      <a:pt x="373" y="443"/>
                    </a:lnTo>
                    <a:lnTo>
                      <a:pt x="358" y="442"/>
                    </a:lnTo>
                    <a:lnTo>
                      <a:pt x="346" y="445"/>
                    </a:lnTo>
                    <a:lnTo>
                      <a:pt x="341" y="447"/>
                    </a:lnTo>
                    <a:lnTo>
                      <a:pt x="326" y="456"/>
                    </a:lnTo>
                    <a:lnTo>
                      <a:pt x="313" y="474"/>
                    </a:lnTo>
                    <a:lnTo>
                      <a:pt x="306" y="487"/>
                    </a:lnTo>
                    <a:lnTo>
                      <a:pt x="303" y="505"/>
                    </a:lnTo>
                    <a:lnTo>
                      <a:pt x="303" y="527"/>
                    </a:lnTo>
                    <a:lnTo>
                      <a:pt x="303" y="544"/>
                    </a:lnTo>
                    <a:lnTo>
                      <a:pt x="303" y="565"/>
                    </a:lnTo>
                    <a:lnTo>
                      <a:pt x="300" y="584"/>
                    </a:lnTo>
                    <a:lnTo>
                      <a:pt x="300" y="597"/>
                    </a:lnTo>
                    <a:lnTo>
                      <a:pt x="300" y="604"/>
                    </a:lnTo>
                    <a:lnTo>
                      <a:pt x="298" y="613"/>
                    </a:lnTo>
                    <a:lnTo>
                      <a:pt x="293" y="612"/>
                    </a:lnTo>
                    <a:lnTo>
                      <a:pt x="287" y="610"/>
                    </a:lnTo>
                    <a:lnTo>
                      <a:pt x="273" y="571"/>
                    </a:lnTo>
                    <a:lnTo>
                      <a:pt x="259" y="539"/>
                    </a:lnTo>
                    <a:lnTo>
                      <a:pt x="255" y="529"/>
                    </a:lnTo>
                    <a:lnTo>
                      <a:pt x="242" y="494"/>
                    </a:lnTo>
                    <a:lnTo>
                      <a:pt x="240" y="489"/>
                    </a:lnTo>
                    <a:lnTo>
                      <a:pt x="232" y="468"/>
                    </a:lnTo>
                    <a:lnTo>
                      <a:pt x="220" y="445"/>
                    </a:lnTo>
                    <a:lnTo>
                      <a:pt x="212" y="422"/>
                    </a:lnTo>
                    <a:lnTo>
                      <a:pt x="212" y="413"/>
                    </a:lnTo>
                    <a:lnTo>
                      <a:pt x="212" y="396"/>
                    </a:lnTo>
                    <a:lnTo>
                      <a:pt x="212" y="392"/>
                    </a:lnTo>
                    <a:lnTo>
                      <a:pt x="212" y="388"/>
                    </a:lnTo>
                    <a:lnTo>
                      <a:pt x="209" y="366"/>
                    </a:lnTo>
                    <a:lnTo>
                      <a:pt x="202" y="333"/>
                    </a:lnTo>
                    <a:lnTo>
                      <a:pt x="202" y="319"/>
                    </a:lnTo>
                    <a:lnTo>
                      <a:pt x="201" y="307"/>
                    </a:lnTo>
                    <a:lnTo>
                      <a:pt x="196" y="291"/>
                    </a:lnTo>
                    <a:lnTo>
                      <a:pt x="196" y="282"/>
                    </a:lnTo>
                    <a:lnTo>
                      <a:pt x="194" y="272"/>
                    </a:lnTo>
                    <a:lnTo>
                      <a:pt x="194" y="264"/>
                    </a:lnTo>
                    <a:lnTo>
                      <a:pt x="194" y="248"/>
                    </a:lnTo>
                    <a:lnTo>
                      <a:pt x="194" y="243"/>
                    </a:lnTo>
                    <a:lnTo>
                      <a:pt x="191" y="218"/>
                    </a:lnTo>
                    <a:lnTo>
                      <a:pt x="191" y="201"/>
                    </a:lnTo>
                    <a:lnTo>
                      <a:pt x="191" y="189"/>
                    </a:lnTo>
                    <a:lnTo>
                      <a:pt x="191" y="186"/>
                    </a:lnTo>
                    <a:lnTo>
                      <a:pt x="194" y="181"/>
                    </a:lnTo>
                    <a:lnTo>
                      <a:pt x="192" y="170"/>
                    </a:lnTo>
                    <a:lnTo>
                      <a:pt x="189" y="165"/>
                    </a:lnTo>
                    <a:lnTo>
                      <a:pt x="182" y="168"/>
                    </a:lnTo>
                    <a:lnTo>
                      <a:pt x="172" y="173"/>
                    </a:lnTo>
                    <a:lnTo>
                      <a:pt x="168" y="172"/>
                    </a:lnTo>
                    <a:lnTo>
                      <a:pt x="156" y="167"/>
                    </a:lnTo>
                    <a:lnTo>
                      <a:pt x="153" y="165"/>
                    </a:lnTo>
                    <a:lnTo>
                      <a:pt x="151" y="162"/>
                    </a:lnTo>
                    <a:lnTo>
                      <a:pt x="149" y="150"/>
                    </a:lnTo>
                    <a:lnTo>
                      <a:pt x="141" y="144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3" y="142"/>
                    </a:lnTo>
                    <a:lnTo>
                      <a:pt x="111" y="141"/>
                    </a:lnTo>
                    <a:lnTo>
                      <a:pt x="105" y="144"/>
                    </a:lnTo>
                    <a:lnTo>
                      <a:pt x="101" y="147"/>
                    </a:lnTo>
                    <a:lnTo>
                      <a:pt x="101" y="149"/>
                    </a:lnTo>
                    <a:lnTo>
                      <a:pt x="96" y="154"/>
                    </a:lnTo>
                    <a:lnTo>
                      <a:pt x="95" y="150"/>
                    </a:lnTo>
                    <a:lnTo>
                      <a:pt x="95" y="147"/>
                    </a:lnTo>
                    <a:lnTo>
                      <a:pt x="101" y="129"/>
                    </a:lnTo>
                    <a:lnTo>
                      <a:pt x="106" y="105"/>
                    </a:lnTo>
                    <a:lnTo>
                      <a:pt x="106" y="87"/>
                    </a:lnTo>
                    <a:lnTo>
                      <a:pt x="106" y="81"/>
                    </a:lnTo>
                    <a:lnTo>
                      <a:pt x="108" y="78"/>
                    </a:lnTo>
                    <a:lnTo>
                      <a:pt x="111" y="74"/>
                    </a:lnTo>
                    <a:close/>
                  </a:path>
                </a:pathLst>
              </a:custGeom>
              <a:solidFill>
                <a:srgbClr val="00B0F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2" name="Freeform 126"/>
              <p:cNvSpPr>
                <a:spLocks/>
              </p:cNvSpPr>
              <p:nvPr/>
            </p:nvSpPr>
            <p:spPr bwMode="auto">
              <a:xfrm>
                <a:off x="6389576" y="14303128"/>
                <a:ext cx="665163" cy="925513"/>
              </a:xfrm>
              <a:custGeom>
                <a:avLst/>
                <a:gdLst>
                  <a:gd name="T0" fmla="*/ 2147483647 w 838"/>
                  <a:gd name="T1" fmla="*/ 2147483647 h 1167"/>
                  <a:gd name="T2" fmla="*/ 2147483647 w 838"/>
                  <a:gd name="T3" fmla="*/ 2147483647 h 1167"/>
                  <a:gd name="T4" fmla="*/ 2147483647 w 838"/>
                  <a:gd name="T5" fmla="*/ 2147483647 h 1167"/>
                  <a:gd name="T6" fmla="*/ 2147483647 w 838"/>
                  <a:gd name="T7" fmla="*/ 2147483647 h 1167"/>
                  <a:gd name="T8" fmla="*/ 2147483647 w 838"/>
                  <a:gd name="T9" fmla="*/ 2147483647 h 1167"/>
                  <a:gd name="T10" fmla="*/ 2147483647 w 838"/>
                  <a:gd name="T11" fmla="*/ 2147483647 h 1167"/>
                  <a:gd name="T12" fmla="*/ 2147483647 w 838"/>
                  <a:gd name="T13" fmla="*/ 2147483647 h 1167"/>
                  <a:gd name="T14" fmla="*/ 2147483647 w 838"/>
                  <a:gd name="T15" fmla="*/ 2147483647 h 1167"/>
                  <a:gd name="T16" fmla="*/ 2147483647 w 838"/>
                  <a:gd name="T17" fmla="*/ 2147483647 h 1167"/>
                  <a:gd name="T18" fmla="*/ 2147483647 w 838"/>
                  <a:gd name="T19" fmla="*/ 2147483647 h 1167"/>
                  <a:gd name="T20" fmla="*/ 2147483647 w 838"/>
                  <a:gd name="T21" fmla="*/ 2147483647 h 1167"/>
                  <a:gd name="T22" fmla="*/ 2147483647 w 838"/>
                  <a:gd name="T23" fmla="*/ 2147483647 h 1167"/>
                  <a:gd name="T24" fmla="*/ 2147483647 w 838"/>
                  <a:gd name="T25" fmla="*/ 2147483647 h 1167"/>
                  <a:gd name="T26" fmla="*/ 2147483647 w 838"/>
                  <a:gd name="T27" fmla="*/ 2147483647 h 1167"/>
                  <a:gd name="T28" fmla="*/ 2147483647 w 838"/>
                  <a:gd name="T29" fmla="*/ 2147483647 h 1167"/>
                  <a:gd name="T30" fmla="*/ 2147483647 w 838"/>
                  <a:gd name="T31" fmla="*/ 2147483647 h 1167"/>
                  <a:gd name="T32" fmla="*/ 2147483647 w 838"/>
                  <a:gd name="T33" fmla="*/ 2147483647 h 1167"/>
                  <a:gd name="T34" fmla="*/ 2147483647 w 838"/>
                  <a:gd name="T35" fmla="*/ 2147483647 h 1167"/>
                  <a:gd name="T36" fmla="*/ 2147483647 w 838"/>
                  <a:gd name="T37" fmla="*/ 2147483647 h 1167"/>
                  <a:gd name="T38" fmla="*/ 2147483647 w 838"/>
                  <a:gd name="T39" fmla="*/ 2147483647 h 1167"/>
                  <a:gd name="T40" fmla="*/ 2147483647 w 838"/>
                  <a:gd name="T41" fmla="*/ 2147483647 h 1167"/>
                  <a:gd name="T42" fmla="*/ 2147483647 w 838"/>
                  <a:gd name="T43" fmla="*/ 2147483647 h 1167"/>
                  <a:gd name="T44" fmla="*/ 2147483647 w 838"/>
                  <a:gd name="T45" fmla="*/ 2147483647 h 1167"/>
                  <a:gd name="T46" fmla="*/ 2147483647 w 838"/>
                  <a:gd name="T47" fmla="*/ 2147483647 h 1167"/>
                  <a:gd name="T48" fmla="*/ 2147483647 w 838"/>
                  <a:gd name="T49" fmla="*/ 2147483647 h 1167"/>
                  <a:gd name="T50" fmla="*/ 2147483647 w 838"/>
                  <a:gd name="T51" fmla="*/ 2147483647 h 1167"/>
                  <a:gd name="T52" fmla="*/ 2147483647 w 838"/>
                  <a:gd name="T53" fmla="*/ 2147483647 h 1167"/>
                  <a:gd name="T54" fmla="*/ 2147483647 w 838"/>
                  <a:gd name="T55" fmla="*/ 2147483647 h 1167"/>
                  <a:gd name="T56" fmla="*/ 2147483647 w 838"/>
                  <a:gd name="T57" fmla="*/ 2147483647 h 1167"/>
                  <a:gd name="T58" fmla="*/ 2147483647 w 838"/>
                  <a:gd name="T59" fmla="*/ 2147483647 h 1167"/>
                  <a:gd name="T60" fmla="*/ 2147483647 w 838"/>
                  <a:gd name="T61" fmla="*/ 2147483647 h 1167"/>
                  <a:gd name="T62" fmla="*/ 2147483647 w 838"/>
                  <a:gd name="T63" fmla="*/ 2147483647 h 1167"/>
                  <a:gd name="T64" fmla="*/ 2147483647 w 838"/>
                  <a:gd name="T65" fmla="*/ 2147483647 h 1167"/>
                  <a:gd name="T66" fmla="*/ 2147483647 w 838"/>
                  <a:gd name="T67" fmla="*/ 2147483647 h 1167"/>
                  <a:gd name="T68" fmla="*/ 2147483647 w 838"/>
                  <a:gd name="T69" fmla="*/ 2147483647 h 1167"/>
                  <a:gd name="T70" fmla="*/ 2147483647 w 838"/>
                  <a:gd name="T71" fmla="*/ 2147483647 h 1167"/>
                  <a:gd name="T72" fmla="*/ 2147483647 w 838"/>
                  <a:gd name="T73" fmla="*/ 2147483647 h 1167"/>
                  <a:gd name="T74" fmla="*/ 2147483647 w 838"/>
                  <a:gd name="T75" fmla="*/ 2147483647 h 1167"/>
                  <a:gd name="T76" fmla="*/ 2147483647 w 838"/>
                  <a:gd name="T77" fmla="*/ 2147483647 h 1167"/>
                  <a:gd name="T78" fmla="*/ 2147483647 w 838"/>
                  <a:gd name="T79" fmla="*/ 2147483647 h 1167"/>
                  <a:gd name="T80" fmla="*/ 2147483647 w 838"/>
                  <a:gd name="T81" fmla="*/ 2147483647 h 1167"/>
                  <a:gd name="T82" fmla="*/ 2147483647 w 838"/>
                  <a:gd name="T83" fmla="*/ 2147483647 h 1167"/>
                  <a:gd name="T84" fmla="*/ 2147483647 w 838"/>
                  <a:gd name="T85" fmla="*/ 2147483647 h 1167"/>
                  <a:gd name="T86" fmla="*/ 2147483647 w 838"/>
                  <a:gd name="T87" fmla="*/ 2147483647 h 1167"/>
                  <a:gd name="T88" fmla="*/ 2147483647 w 838"/>
                  <a:gd name="T89" fmla="*/ 2147483647 h 1167"/>
                  <a:gd name="T90" fmla="*/ 2147483647 w 838"/>
                  <a:gd name="T91" fmla="*/ 2147483647 h 1167"/>
                  <a:gd name="T92" fmla="*/ 2147483647 w 838"/>
                  <a:gd name="T93" fmla="*/ 2147483647 h 1167"/>
                  <a:gd name="T94" fmla="*/ 2147483647 w 838"/>
                  <a:gd name="T95" fmla="*/ 2147483647 h 1167"/>
                  <a:gd name="T96" fmla="*/ 2147483647 w 838"/>
                  <a:gd name="T97" fmla="*/ 2147483647 h 1167"/>
                  <a:gd name="T98" fmla="*/ 2147483647 w 838"/>
                  <a:gd name="T99" fmla="*/ 2147483647 h 1167"/>
                  <a:gd name="T100" fmla="*/ 2147483647 w 838"/>
                  <a:gd name="T101" fmla="*/ 2147483647 h 1167"/>
                  <a:gd name="T102" fmla="*/ 2147483647 w 838"/>
                  <a:gd name="T103" fmla="*/ 2147483647 h 1167"/>
                  <a:gd name="T104" fmla="*/ 2147483647 w 838"/>
                  <a:gd name="T105" fmla="*/ 2147483647 h 1167"/>
                  <a:gd name="T106" fmla="*/ 2147483647 w 838"/>
                  <a:gd name="T107" fmla="*/ 2147483647 h 1167"/>
                  <a:gd name="T108" fmla="*/ 2147483647 w 838"/>
                  <a:gd name="T109" fmla="*/ 2147483647 h 1167"/>
                  <a:gd name="T110" fmla="*/ 2147483647 w 838"/>
                  <a:gd name="T111" fmla="*/ 2147483647 h 1167"/>
                  <a:gd name="T112" fmla="*/ 2147483647 w 838"/>
                  <a:gd name="T113" fmla="*/ 2147483647 h 1167"/>
                  <a:gd name="T114" fmla="*/ 2147483647 w 838"/>
                  <a:gd name="T115" fmla="*/ 2147483647 h 11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38"/>
                  <a:gd name="T175" fmla="*/ 0 h 1167"/>
                  <a:gd name="T176" fmla="*/ 838 w 838"/>
                  <a:gd name="T177" fmla="*/ 1167 h 116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38" h="1167">
                    <a:moveTo>
                      <a:pt x="825" y="133"/>
                    </a:moveTo>
                    <a:lnTo>
                      <a:pt x="832" y="138"/>
                    </a:lnTo>
                    <a:lnTo>
                      <a:pt x="838" y="144"/>
                    </a:lnTo>
                    <a:lnTo>
                      <a:pt x="838" y="159"/>
                    </a:lnTo>
                    <a:lnTo>
                      <a:pt x="827" y="165"/>
                    </a:lnTo>
                    <a:lnTo>
                      <a:pt x="823" y="167"/>
                    </a:lnTo>
                    <a:lnTo>
                      <a:pt x="817" y="178"/>
                    </a:lnTo>
                    <a:lnTo>
                      <a:pt x="815" y="182"/>
                    </a:lnTo>
                    <a:lnTo>
                      <a:pt x="810" y="188"/>
                    </a:lnTo>
                    <a:lnTo>
                      <a:pt x="802" y="198"/>
                    </a:lnTo>
                    <a:lnTo>
                      <a:pt x="794" y="211"/>
                    </a:lnTo>
                    <a:lnTo>
                      <a:pt x="774" y="224"/>
                    </a:lnTo>
                    <a:lnTo>
                      <a:pt x="771" y="227"/>
                    </a:lnTo>
                    <a:lnTo>
                      <a:pt x="764" y="238"/>
                    </a:lnTo>
                    <a:lnTo>
                      <a:pt x="762" y="250"/>
                    </a:lnTo>
                    <a:lnTo>
                      <a:pt x="761" y="254"/>
                    </a:lnTo>
                    <a:lnTo>
                      <a:pt x="746" y="258"/>
                    </a:lnTo>
                    <a:lnTo>
                      <a:pt x="729" y="259"/>
                    </a:lnTo>
                    <a:lnTo>
                      <a:pt x="718" y="261"/>
                    </a:lnTo>
                    <a:lnTo>
                      <a:pt x="703" y="267"/>
                    </a:lnTo>
                    <a:lnTo>
                      <a:pt x="691" y="271"/>
                    </a:lnTo>
                    <a:lnTo>
                      <a:pt x="690" y="271"/>
                    </a:lnTo>
                    <a:lnTo>
                      <a:pt x="675" y="272"/>
                    </a:lnTo>
                    <a:lnTo>
                      <a:pt x="663" y="272"/>
                    </a:lnTo>
                    <a:lnTo>
                      <a:pt x="653" y="277"/>
                    </a:lnTo>
                    <a:lnTo>
                      <a:pt x="647" y="290"/>
                    </a:lnTo>
                    <a:lnTo>
                      <a:pt x="642" y="308"/>
                    </a:lnTo>
                    <a:lnTo>
                      <a:pt x="640" y="316"/>
                    </a:lnTo>
                    <a:lnTo>
                      <a:pt x="638" y="321"/>
                    </a:lnTo>
                    <a:lnTo>
                      <a:pt x="633" y="331"/>
                    </a:lnTo>
                    <a:lnTo>
                      <a:pt x="627" y="350"/>
                    </a:lnTo>
                    <a:lnTo>
                      <a:pt x="625" y="368"/>
                    </a:lnTo>
                    <a:lnTo>
                      <a:pt x="625" y="379"/>
                    </a:lnTo>
                    <a:lnTo>
                      <a:pt x="625" y="382"/>
                    </a:lnTo>
                    <a:lnTo>
                      <a:pt x="623" y="398"/>
                    </a:lnTo>
                    <a:lnTo>
                      <a:pt x="622" y="415"/>
                    </a:lnTo>
                    <a:lnTo>
                      <a:pt x="620" y="420"/>
                    </a:lnTo>
                    <a:lnTo>
                      <a:pt x="618" y="428"/>
                    </a:lnTo>
                    <a:lnTo>
                      <a:pt x="615" y="442"/>
                    </a:lnTo>
                    <a:lnTo>
                      <a:pt x="610" y="460"/>
                    </a:lnTo>
                    <a:lnTo>
                      <a:pt x="612" y="483"/>
                    </a:lnTo>
                    <a:lnTo>
                      <a:pt x="612" y="486"/>
                    </a:lnTo>
                    <a:lnTo>
                      <a:pt x="610" y="492"/>
                    </a:lnTo>
                    <a:lnTo>
                      <a:pt x="597" y="504"/>
                    </a:lnTo>
                    <a:lnTo>
                      <a:pt x="594" y="507"/>
                    </a:lnTo>
                    <a:lnTo>
                      <a:pt x="585" y="513"/>
                    </a:lnTo>
                    <a:lnTo>
                      <a:pt x="590" y="526"/>
                    </a:lnTo>
                    <a:lnTo>
                      <a:pt x="597" y="539"/>
                    </a:lnTo>
                    <a:lnTo>
                      <a:pt x="600" y="559"/>
                    </a:lnTo>
                    <a:lnTo>
                      <a:pt x="605" y="565"/>
                    </a:lnTo>
                    <a:lnTo>
                      <a:pt x="610" y="572"/>
                    </a:lnTo>
                    <a:lnTo>
                      <a:pt x="625" y="575"/>
                    </a:lnTo>
                    <a:lnTo>
                      <a:pt x="630" y="586"/>
                    </a:lnTo>
                    <a:lnTo>
                      <a:pt x="635" y="586"/>
                    </a:lnTo>
                    <a:lnTo>
                      <a:pt x="642" y="588"/>
                    </a:lnTo>
                    <a:lnTo>
                      <a:pt x="650" y="602"/>
                    </a:lnTo>
                    <a:lnTo>
                      <a:pt x="656" y="614"/>
                    </a:lnTo>
                    <a:lnTo>
                      <a:pt x="656" y="622"/>
                    </a:lnTo>
                    <a:lnTo>
                      <a:pt x="658" y="631"/>
                    </a:lnTo>
                    <a:lnTo>
                      <a:pt x="661" y="644"/>
                    </a:lnTo>
                    <a:lnTo>
                      <a:pt x="666" y="653"/>
                    </a:lnTo>
                    <a:lnTo>
                      <a:pt x="676" y="661"/>
                    </a:lnTo>
                    <a:lnTo>
                      <a:pt x="685" y="659"/>
                    </a:lnTo>
                    <a:lnTo>
                      <a:pt x="691" y="661"/>
                    </a:lnTo>
                    <a:lnTo>
                      <a:pt x="698" y="677"/>
                    </a:lnTo>
                    <a:lnTo>
                      <a:pt x="699" y="693"/>
                    </a:lnTo>
                    <a:lnTo>
                      <a:pt x="701" y="708"/>
                    </a:lnTo>
                    <a:lnTo>
                      <a:pt x="701" y="719"/>
                    </a:lnTo>
                    <a:lnTo>
                      <a:pt x="704" y="725"/>
                    </a:lnTo>
                    <a:lnTo>
                      <a:pt x="706" y="732"/>
                    </a:lnTo>
                    <a:lnTo>
                      <a:pt x="701" y="738"/>
                    </a:lnTo>
                    <a:lnTo>
                      <a:pt x="699" y="742"/>
                    </a:lnTo>
                    <a:lnTo>
                      <a:pt x="701" y="745"/>
                    </a:lnTo>
                    <a:lnTo>
                      <a:pt x="701" y="748"/>
                    </a:lnTo>
                    <a:lnTo>
                      <a:pt x="701" y="753"/>
                    </a:lnTo>
                    <a:lnTo>
                      <a:pt x="701" y="758"/>
                    </a:lnTo>
                    <a:lnTo>
                      <a:pt x="701" y="759"/>
                    </a:lnTo>
                    <a:lnTo>
                      <a:pt x="703" y="766"/>
                    </a:lnTo>
                    <a:lnTo>
                      <a:pt x="704" y="771"/>
                    </a:lnTo>
                    <a:lnTo>
                      <a:pt x="704" y="774"/>
                    </a:lnTo>
                    <a:lnTo>
                      <a:pt x="704" y="780"/>
                    </a:lnTo>
                    <a:lnTo>
                      <a:pt x="709" y="790"/>
                    </a:lnTo>
                    <a:lnTo>
                      <a:pt x="718" y="797"/>
                    </a:lnTo>
                    <a:lnTo>
                      <a:pt x="719" y="808"/>
                    </a:lnTo>
                    <a:lnTo>
                      <a:pt x="716" y="829"/>
                    </a:lnTo>
                    <a:lnTo>
                      <a:pt x="711" y="843"/>
                    </a:lnTo>
                    <a:lnTo>
                      <a:pt x="709" y="855"/>
                    </a:lnTo>
                    <a:lnTo>
                      <a:pt x="721" y="871"/>
                    </a:lnTo>
                    <a:lnTo>
                      <a:pt x="719" y="874"/>
                    </a:lnTo>
                    <a:lnTo>
                      <a:pt x="718" y="876"/>
                    </a:lnTo>
                    <a:lnTo>
                      <a:pt x="713" y="873"/>
                    </a:lnTo>
                    <a:lnTo>
                      <a:pt x="709" y="877"/>
                    </a:lnTo>
                    <a:lnTo>
                      <a:pt x="709" y="886"/>
                    </a:lnTo>
                    <a:lnTo>
                      <a:pt x="706" y="886"/>
                    </a:lnTo>
                    <a:lnTo>
                      <a:pt x="703" y="887"/>
                    </a:lnTo>
                    <a:lnTo>
                      <a:pt x="696" y="889"/>
                    </a:lnTo>
                    <a:lnTo>
                      <a:pt x="693" y="887"/>
                    </a:lnTo>
                    <a:lnTo>
                      <a:pt x="688" y="886"/>
                    </a:lnTo>
                    <a:lnTo>
                      <a:pt x="673" y="892"/>
                    </a:lnTo>
                    <a:lnTo>
                      <a:pt x="668" y="892"/>
                    </a:lnTo>
                    <a:lnTo>
                      <a:pt x="663" y="890"/>
                    </a:lnTo>
                    <a:lnTo>
                      <a:pt x="656" y="889"/>
                    </a:lnTo>
                    <a:lnTo>
                      <a:pt x="650" y="889"/>
                    </a:lnTo>
                    <a:lnTo>
                      <a:pt x="648" y="887"/>
                    </a:lnTo>
                    <a:lnTo>
                      <a:pt x="640" y="886"/>
                    </a:lnTo>
                    <a:lnTo>
                      <a:pt x="633" y="884"/>
                    </a:lnTo>
                    <a:lnTo>
                      <a:pt x="628" y="887"/>
                    </a:lnTo>
                    <a:lnTo>
                      <a:pt x="623" y="889"/>
                    </a:lnTo>
                    <a:lnTo>
                      <a:pt x="617" y="887"/>
                    </a:lnTo>
                    <a:lnTo>
                      <a:pt x="610" y="886"/>
                    </a:lnTo>
                    <a:lnTo>
                      <a:pt x="605" y="887"/>
                    </a:lnTo>
                    <a:lnTo>
                      <a:pt x="607" y="892"/>
                    </a:lnTo>
                    <a:lnTo>
                      <a:pt x="607" y="898"/>
                    </a:lnTo>
                    <a:lnTo>
                      <a:pt x="604" y="907"/>
                    </a:lnTo>
                    <a:lnTo>
                      <a:pt x="597" y="911"/>
                    </a:lnTo>
                    <a:lnTo>
                      <a:pt x="595" y="916"/>
                    </a:lnTo>
                    <a:lnTo>
                      <a:pt x="590" y="923"/>
                    </a:lnTo>
                    <a:lnTo>
                      <a:pt x="589" y="932"/>
                    </a:lnTo>
                    <a:lnTo>
                      <a:pt x="587" y="932"/>
                    </a:lnTo>
                    <a:lnTo>
                      <a:pt x="584" y="932"/>
                    </a:lnTo>
                    <a:lnTo>
                      <a:pt x="580" y="932"/>
                    </a:lnTo>
                    <a:lnTo>
                      <a:pt x="577" y="931"/>
                    </a:lnTo>
                    <a:lnTo>
                      <a:pt x="570" y="932"/>
                    </a:lnTo>
                    <a:lnTo>
                      <a:pt x="565" y="934"/>
                    </a:lnTo>
                    <a:lnTo>
                      <a:pt x="560" y="936"/>
                    </a:lnTo>
                    <a:lnTo>
                      <a:pt x="559" y="944"/>
                    </a:lnTo>
                    <a:lnTo>
                      <a:pt x="559" y="950"/>
                    </a:lnTo>
                    <a:lnTo>
                      <a:pt x="554" y="954"/>
                    </a:lnTo>
                    <a:lnTo>
                      <a:pt x="549" y="957"/>
                    </a:lnTo>
                    <a:lnTo>
                      <a:pt x="542" y="955"/>
                    </a:lnTo>
                    <a:lnTo>
                      <a:pt x="537" y="952"/>
                    </a:lnTo>
                    <a:lnTo>
                      <a:pt x="531" y="950"/>
                    </a:lnTo>
                    <a:lnTo>
                      <a:pt x="526" y="958"/>
                    </a:lnTo>
                    <a:lnTo>
                      <a:pt x="522" y="962"/>
                    </a:lnTo>
                    <a:lnTo>
                      <a:pt x="519" y="963"/>
                    </a:lnTo>
                    <a:lnTo>
                      <a:pt x="517" y="962"/>
                    </a:lnTo>
                    <a:lnTo>
                      <a:pt x="513" y="958"/>
                    </a:lnTo>
                    <a:lnTo>
                      <a:pt x="511" y="952"/>
                    </a:lnTo>
                    <a:lnTo>
                      <a:pt x="511" y="950"/>
                    </a:lnTo>
                    <a:lnTo>
                      <a:pt x="506" y="952"/>
                    </a:lnTo>
                    <a:lnTo>
                      <a:pt x="503" y="954"/>
                    </a:lnTo>
                    <a:lnTo>
                      <a:pt x="501" y="954"/>
                    </a:lnTo>
                    <a:lnTo>
                      <a:pt x="494" y="949"/>
                    </a:lnTo>
                    <a:lnTo>
                      <a:pt x="488" y="950"/>
                    </a:lnTo>
                    <a:lnTo>
                      <a:pt x="483" y="950"/>
                    </a:lnTo>
                    <a:lnTo>
                      <a:pt x="478" y="957"/>
                    </a:lnTo>
                    <a:lnTo>
                      <a:pt x="473" y="960"/>
                    </a:lnTo>
                    <a:lnTo>
                      <a:pt x="468" y="966"/>
                    </a:lnTo>
                    <a:lnTo>
                      <a:pt x="465" y="973"/>
                    </a:lnTo>
                    <a:lnTo>
                      <a:pt x="463" y="984"/>
                    </a:lnTo>
                    <a:lnTo>
                      <a:pt x="463" y="992"/>
                    </a:lnTo>
                    <a:lnTo>
                      <a:pt x="461" y="994"/>
                    </a:lnTo>
                    <a:lnTo>
                      <a:pt x="460" y="996"/>
                    </a:lnTo>
                    <a:lnTo>
                      <a:pt x="456" y="1000"/>
                    </a:lnTo>
                    <a:lnTo>
                      <a:pt x="451" y="1005"/>
                    </a:lnTo>
                    <a:lnTo>
                      <a:pt x="451" y="1012"/>
                    </a:lnTo>
                    <a:lnTo>
                      <a:pt x="455" y="1017"/>
                    </a:lnTo>
                    <a:lnTo>
                      <a:pt x="458" y="1021"/>
                    </a:lnTo>
                    <a:lnTo>
                      <a:pt x="461" y="1030"/>
                    </a:lnTo>
                    <a:lnTo>
                      <a:pt x="463" y="1044"/>
                    </a:lnTo>
                    <a:lnTo>
                      <a:pt x="461" y="1047"/>
                    </a:lnTo>
                    <a:lnTo>
                      <a:pt x="463" y="1049"/>
                    </a:lnTo>
                    <a:lnTo>
                      <a:pt x="465" y="1054"/>
                    </a:lnTo>
                    <a:lnTo>
                      <a:pt x="463" y="1060"/>
                    </a:lnTo>
                    <a:lnTo>
                      <a:pt x="461" y="1062"/>
                    </a:lnTo>
                    <a:lnTo>
                      <a:pt x="458" y="1064"/>
                    </a:lnTo>
                    <a:lnTo>
                      <a:pt x="455" y="1065"/>
                    </a:lnTo>
                    <a:lnTo>
                      <a:pt x="451" y="1068"/>
                    </a:lnTo>
                    <a:lnTo>
                      <a:pt x="453" y="1073"/>
                    </a:lnTo>
                    <a:lnTo>
                      <a:pt x="451" y="1078"/>
                    </a:lnTo>
                    <a:lnTo>
                      <a:pt x="448" y="1080"/>
                    </a:lnTo>
                    <a:lnTo>
                      <a:pt x="445" y="1083"/>
                    </a:lnTo>
                    <a:lnTo>
                      <a:pt x="440" y="1085"/>
                    </a:lnTo>
                    <a:lnTo>
                      <a:pt x="433" y="1086"/>
                    </a:lnTo>
                    <a:lnTo>
                      <a:pt x="428" y="1086"/>
                    </a:lnTo>
                    <a:lnTo>
                      <a:pt x="420" y="1086"/>
                    </a:lnTo>
                    <a:lnTo>
                      <a:pt x="418" y="1093"/>
                    </a:lnTo>
                    <a:lnTo>
                      <a:pt x="422" y="1101"/>
                    </a:lnTo>
                    <a:lnTo>
                      <a:pt x="418" y="1107"/>
                    </a:lnTo>
                    <a:lnTo>
                      <a:pt x="418" y="1114"/>
                    </a:lnTo>
                    <a:lnTo>
                      <a:pt x="412" y="1119"/>
                    </a:lnTo>
                    <a:lnTo>
                      <a:pt x="407" y="1120"/>
                    </a:lnTo>
                    <a:lnTo>
                      <a:pt x="402" y="1122"/>
                    </a:lnTo>
                    <a:lnTo>
                      <a:pt x="397" y="1127"/>
                    </a:lnTo>
                    <a:lnTo>
                      <a:pt x="392" y="1130"/>
                    </a:lnTo>
                    <a:lnTo>
                      <a:pt x="387" y="1127"/>
                    </a:lnTo>
                    <a:lnTo>
                      <a:pt x="379" y="1132"/>
                    </a:lnTo>
                    <a:lnTo>
                      <a:pt x="374" y="1130"/>
                    </a:lnTo>
                    <a:lnTo>
                      <a:pt x="370" y="1132"/>
                    </a:lnTo>
                    <a:lnTo>
                      <a:pt x="367" y="1133"/>
                    </a:lnTo>
                    <a:lnTo>
                      <a:pt x="364" y="1136"/>
                    </a:lnTo>
                    <a:lnTo>
                      <a:pt x="364" y="1141"/>
                    </a:lnTo>
                    <a:lnTo>
                      <a:pt x="360" y="1151"/>
                    </a:lnTo>
                    <a:lnTo>
                      <a:pt x="357" y="1153"/>
                    </a:lnTo>
                    <a:lnTo>
                      <a:pt x="350" y="1154"/>
                    </a:lnTo>
                    <a:lnTo>
                      <a:pt x="349" y="1156"/>
                    </a:lnTo>
                    <a:lnTo>
                      <a:pt x="345" y="1159"/>
                    </a:lnTo>
                    <a:lnTo>
                      <a:pt x="339" y="1159"/>
                    </a:lnTo>
                    <a:lnTo>
                      <a:pt x="337" y="1161"/>
                    </a:lnTo>
                    <a:lnTo>
                      <a:pt x="337" y="1165"/>
                    </a:lnTo>
                    <a:lnTo>
                      <a:pt x="334" y="1167"/>
                    </a:lnTo>
                    <a:lnTo>
                      <a:pt x="329" y="1165"/>
                    </a:lnTo>
                    <a:lnTo>
                      <a:pt x="326" y="1164"/>
                    </a:lnTo>
                    <a:lnTo>
                      <a:pt x="324" y="1159"/>
                    </a:lnTo>
                    <a:lnTo>
                      <a:pt x="324" y="1154"/>
                    </a:lnTo>
                    <a:lnTo>
                      <a:pt x="322" y="1148"/>
                    </a:lnTo>
                    <a:lnTo>
                      <a:pt x="322" y="1140"/>
                    </a:lnTo>
                    <a:lnTo>
                      <a:pt x="321" y="1133"/>
                    </a:lnTo>
                    <a:lnTo>
                      <a:pt x="319" y="1125"/>
                    </a:lnTo>
                    <a:lnTo>
                      <a:pt x="316" y="1117"/>
                    </a:lnTo>
                    <a:lnTo>
                      <a:pt x="316" y="1115"/>
                    </a:lnTo>
                    <a:lnTo>
                      <a:pt x="314" y="1112"/>
                    </a:lnTo>
                    <a:lnTo>
                      <a:pt x="312" y="1109"/>
                    </a:lnTo>
                    <a:lnTo>
                      <a:pt x="309" y="1104"/>
                    </a:lnTo>
                    <a:lnTo>
                      <a:pt x="304" y="1099"/>
                    </a:lnTo>
                    <a:lnTo>
                      <a:pt x="302" y="1093"/>
                    </a:lnTo>
                    <a:lnTo>
                      <a:pt x="299" y="1089"/>
                    </a:lnTo>
                    <a:lnTo>
                      <a:pt x="293" y="1089"/>
                    </a:lnTo>
                    <a:lnTo>
                      <a:pt x="293" y="1085"/>
                    </a:lnTo>
                    <a:lnTo>
                      <a:pt x="289" y="1081"/>
                    </a:lnTo>
                    <a:lnTo>
                      <a:pt x="286" y="1080"/>
                    </a:lnTo>
                    <a:lnTo>
                      <a:pt x="286" y="1073"/>
                    </a:lnTo>
                    <a:lnTo>
                      <a:pt x="286" y="1070"/>
                    </a:lnTo>
                    <a:lnTo>
                      <a:pt x="281" y="1065"/>
                    </a:lnTo>
                    <a:lnTo>
                      <a:pt x="276" y="1064"/>
                    </a:lnTo>
                    <a:lnTo>
                      <a:pt x="274" y="1060"/>
                    </a:lnTo>
                    <a:lnTo>
                      <a:pt x="273" y="1059"/>
                    </a:lnTo>
                    <a:lnTo>
                      <a:pt x="269" y="1055"/>
                    </a:lnTo>
                    <a:lnTo>
                      <a:pt x="269" y="1051"/>
                    </a:lnTo>
                    <a:lnTo>
                      <a:pt x="268" y="1047"/>
                    </a:lnTo>
                    <a:lnTo>
                      <a:pt x="266" y="1047"/>
                    </a:lnTo>
                    <a:lnTo>
                      <a:pt x="263" y="1046"/>
                    </a:lnTo>
                    <a:lnTo>
                      <a:pt x="253" y="1043"/>
                    </a:lnTo>
                    <a:lnTo>
                      <a:pt x="248" y="1039"/>
                    </a:lnTo>
                    <a:lnTo>
                      <a:pt x="246" y="1036"/>
                    </a:lnTo>
                    <a:lnTo>
                      <a:pt x="246" y="1034"/>
                    </a:lnTo>
                    <a:lnTo>
                      <a:pt x="248" y="1031"/>
                    </a:lnTo>
                    <a:lnTo>
                      <a:pt x="248" y="1028"/>
                    </a:lnTo>
                    <a:lnTo>
                      <a:pt x="245" y="1026"/>
                    </a:lnTo>
                    <a:lnTo>
                      <a:pt x="243" y="1026"/>
                    </a:lnTo>
                    <a:lnTo>
                      <a:pt x="240" y="1026"/>
                    </a:lnTo>
                    <a:lnTo>
                      <a:pt x="236" y="1028"/>
                    </a:lnTo>
                    <a:lnTo>
                      <a:pt x="236" y="1030"/>
                    </a:lnTo>
                    <a:lnTo>
                      <a:pt x="230" y="1030"/>
                    </a:lnTo>
                    <a:lnTo>
                      <a:pt x="225" y="1030"/>
                    </a:lnTo>
                    <a:lnTo>
                      <a:pt x="218" y="1031"/>
                    </a:lnTo>
                    <a:lnTo>
                      <a:pt x="215" y="1028"/>
                    </a:lnTo>
                    <a:lnTo>
                      <a:pt x="213" y="1025"/>
                    </a:lnTo>
                    <a:lnTo>
                      <a:pt x="212" y="1021"/>
                    </a:lnTo>
                    <a:lnTo>
                      <a:pt x="210" y="1018"/>
                    </a:lnTo>
                    <a:lnTo>
                      <a:pt x="208" y="1013"/>
                    </a:lnTo>
                    <a:lnTo>
                      <a:pt x="202" y="1007"/>
                    </a:lnTo>
                    <a:lnTo>
                      <a:pt x="202" y="1004"/>
                    </a:lnTo>
                    <a:lnTo>
                      <a:pt x="202" y="1002"/>
                    </a:lnTo>
                    <a:lnTo>
                      <a:pt x="200" y="999"/>
                    </a:lnTo>
                    <a:lnTo>
                      <a:pt x="195" y="997"/>
                    </a:lnTo>
                    <a:lnTo>
                      <a:pt x="190" y="996"/>
                    </a:lnTo>
                    <a:lnTo>
                      <a:pt x="188" y="991"/>
                    </a:lnTo>
                    <a:lnTo>
                      <a:pt x="185" y="987"/>
                    </a:lnTo>
                    <a:lnTo>
                      <a:pt x="180" y="986"/>
                    </a:lnTo>
                    <a:lnTo>
                      <a:pt x="173" y="983"/>
                    </a:lnTo>
                    <a:lnTo>
                      <a:pt x="169" y="979"/>
                    </a:lnTo>
                    <a:lnTo>
                      <a:pt x="169" y="968"/>
                    </a:lnTo>
                    <a:lnTo>
                      <a:pt x="167" y="965"/>
                    </a:lnTo>
                    <a:lnTo>
                      <a:pt x="162" y="958"/>
                    </a:lnTo>
                    <a:lnTo>
                      <a:pt x="164" y="952"/>
                    </a:lnTo>
                    <a:lnTo>
                      <a:pt x="169" y="949"/>
                    </a:lnTo>
                    <a:lnTo>
                      <a:pt x="173" y="949"/>
                    </a:lnTo>
                    <a:lnTo>
                      <a:pt x="178" y="941"/>
                    </a:lnTo>
                    <a:lnTo>
                      <a:pt x="180" y="937"/>
                    </a:lnTo>
                    <a:lnTo>
                      <a:pt x="180" y="934"/>
                    </a:lnTo>
                    <a:lnTo>
                      <a:pt x="185" y="931"/>
                    </a:lnTo>
                    <a:lnTo>
                      <a:pt x="188" y="926"/>
                    </a:lnTo>
                    <a:lnTo>
                      <a:pt x="190" y="921"/>
                    </a:lnTo>
                    <a:lnTo>
                      <a:pt x="192" y="916"/>
                    </a:lnTo>
                    <a:lnTo>
                      <a:pt x="190" y="913"/>
                    </a:lnTo>
                    <a:lnTo>
                      <a:pt x="188" y="910"/>
                    </a:lnTo>
                    <a:lnTo>
                      <a:pt x="188" y="905"/>
                    </a:lnTo>
                    <a:lnTo>
                      <a:pt x="192" y="900"/>
                    </a:lnTo>
                    <a:lnTo>
                      <a:pt x="192" y="894"/>
                    </a:lnTo>
                    <a:lnTo>
                      <a:pt x="190" y="886"/>
                    </a:lnTo>
                    <a:lnTo>
                      <a:pt x="193" y="882"/>
                    </a:lnTo>
                    <a:lnTo>
                      <a:pt x="195" y="879"/>
                    </a:lnTo>
                    <a:lnTo>
                      <a:pt x="197" y="873"/>
                    </a:lnTo>
                    <a:lnTo>
                      <a:pt x="198" y="868"/>
                    </a:lnTo>
                    <a:lnTo>
                      <a:pt x="202" y="863"/>
                    </a:lnTo>
                    <a:lnTo>
                      <a:pt x="203" y="861"/>
                    </a:lnTo>
                    <a:lnTo>
                      <a:pt x="207" y="858"/>
                    </a:lnTo>
                    <a:lnTo>
                      <a:pt x="210" y="855"/>
                    </a:lnTo>
                    <a:lnTo>
                      <a:pt x="212" y="852"/>
                    </a:lnTo>
                    <a:lnTo>
                      <a:pt x="210" y="848"/>
                    </a:lnTo>
                    <a:lnTo>
                      <a:pt x="208" y="843"/>
                    </a:lnTo>
                    <a:lnTo>
                      <a:pt x="210" y="839"/>
                    </a:lnTo>
                    <a:lnTo>
                      <a:pt x="215" y="839"/>
                    </a:lnTo>
                    <a:lnTo>
                      <a:pt x="218" y="835"/>
                    </a:lnTo>
                    <a:lnTo>
                      <a:pt x="223" y="835"/>
                    </a:lnTo>
                    <a:lnTo>
                      <a:pt x="228" y="837"/>
                    </a:lnTo>
                    <a:lnTo>
                      <a:pt x="231" y="839"/>
                    </a:lnTo>
                    <a:lnTo>
                      <a:pt x="235" y="842"/>
                    </a:lnTo>
                    <a:lnTo>
                      <a:pt x="238" y="839"/>
                    </a:lnTo>
                    <a:lnTo>
                      <a:pt x="240" y="837"/>
                    </a:lnTo>
                    <a:lnTo>
                      <a:pt x="243" y="835"/>
                    </a:lnTo>
                    <a:lnTo>
                      <a:pt x="248" y="834"/>
                    </a:lnTo>
                    <a:lnTo>
                      <a:pt x="256" y="834"/>
                    </a:lnTo>
                    <a:lnTo>
                      <a:pt x="264" y="832"/>
                    </a:lnTo>
                    <a:lnTo>
                      <a:pt x="273" y="839"/>
                    </a:lnTo>
                    <a:lnTo>
                      <a:pt x="276" y="837"/>
                    </a:lnTo>
                    <a:lnTo>
                      <a:pt x="274" y="832"/>
                    </a:lnTo>
                    <a:lnTo>
                      <a:pt x="276" y="829"/>
                    </a:lnTo>
                    <a:lnTo>
                      <a:pt x="276" y="824"/>
                    </a:lnTo>
                    <a:lnTo>
                      <a:pt x="281" y="821"/>
                    </a:lnTo>
                    <a:lnTo>
                      <a:pt x="283" y="816"/>
                    </a:lnTo>
                    <a:lnTo>
                      <a:pt x="283" y="809"/>
                    </a:lnTo>
                    <a:lnTo>
                      <a:pt x="288" y="806"/>
                    </a:lnTo>
                    <a:lnTo>
                      <a:pt x="284" y="798"/>
                    </a:lnTo>
                    <a:lnTo>
                      <a:pt x="288" y="797"/>
                    </a:lnTo>
                    <a:lnTo>
                      <a:pt x="293" y="795"/>
                    </a:lnTo>
                    <a:lnTo>
                      <a:pt x="298" y="792"/>
                    </a:lnTo>
                    <a:lnTo>
                      <a:pt x="302" y="788"/>
                    </a:lnTo>
                    <a:lnTo>
                      <a:pt x="306" y="784"/>
                    </a:lnTo>
                    <a:lnTo>
                      <a:pt x="306" y="777"/>
                    </a:lnTo>
                    <a:lnTo>
                      <a:pt x="309" y="774"/>
                    </a:lnTo>
                    <a:lnTo>
                      <a:pt x="314" y="767"/>
                    </a:lnTo>
                    <a:lnTo>
                      <a:pt x="312" y="764"/>
                    </a:lnTo>
                    <a:lnTo>
                      <a:pt x="309" y="763"/>
                    </a:lnTo>
                    <a:lnTo>
                      <a:pt x="304" y="761"/>
                    </a:lnTo>
                    <a:lnTo>
                      <a:pt x="299" y="758"/>
                    </a:lnTo>
                    <a:lnTo>
                      <a:pt x="296" y="751"/>
                    </a:lnTo>
                    <a:lnTo>
                      <a:pt x="296" y="748"/>
                    </a:lnTo>
                    <a:lnTo>
                      <a:pt x="296" y="745"/>
                    </a:lnTo>
                    <a:lnTo>
                      <a:pt x="298" y="743"/>
                    </a:lnTo>
                    <a:lnTo>
                      <a:pt x="299" y="740"/>
                    </a:lnTo>
                    <a:lnTo>
                      <a:pt x="301" y="738"/>
                    </a:lnTo>
                    <a:lnTo>
                      <a:pt x="302" y="733"/>
                    </a:lnTo>
                    <a:lnTo>
                      <a:pt x="299" y="729"/>
                    </a:lnTo>
                    <a:lnTo>
                      <a:pt x="302" y="720"/>
                    </a:lnTo>
                    <a:lnTo>
                      <a:pt x="299" y="714"/>
                    </a:lnTo>
                    <a:lnTo>
                      <a:pt x="302" y="709"/>
                    </a:lnTo>
                    <a:lnTo>
                      <a:pt x="296" y="696"/>
                    </a:lnTo>
                    <a:lnTo>
                      <a:pt x="289" y="693"/>
                    </a:lnTo>
                    <a:lnTo>
                      <a:pt x="289" y="688"/>
                    </a:lnTo>
                    <a:lnTo>
                      <a:pt x="293" y="683"/>
                    </a:lnTo>
                    <a:lnTo>
                      <a:pt x="296" y="680"/>
                    </a:lnTo>
                    <a:lnTo>
                      <a:pt x="301" y="674"/>
                    </a:lnTo>
                    <a:lnTo>
                      <a:pt x="299" y="667"/>
                    </a:lnTo>
                    <a:lnTo>
                      <a:pt x="304" y="659"/>
                    </a:lnTo>
                    <a:lnTo>
                      <a:pt x="306" y="646"/>
                    </a:lnTo>
                    <a:lnTo>
                      <a:pt x="317" y="640"/>
                    </a:lnTo>
                    <a:lnTo>
                      <a:pt x="316" y="630"/>
                    </a:lnTo>
                    <a:lnTo>
                      <a:pt x="314" y="627"/>
                    </a:lnTo>
                    <a:lnTo>
                      <a:pt x="309" y="622"/>
                    </a:lnTo>
                    <a:lnTo>
                      <a:pt x="296" y="623"/>
                    </a:lnTo>
                    <a:lnTo>
                      <a:pt x="298" y="614"/>
                    </a:lnTo>
                    <a:lnTo>
                      <a:pt x="289" y="610"/>
                    </a:lnTo>
                    <a:lnTo>
                      <a:pt x="284" y="609"/>
                    </a:lnTo>
                    <a:lnTo>
                      <a:pt x="276" y="602"/>
                    </a:lnTo>
                    <a:lnTo>
                      <a:pt x="264" y="598"/>
                    </a:lnTo>
                    <a:lnTo>
                      <a:pt x="255" y="596"/>
                    </a:lnTo>
                    <a:lnTo>
                      <a:pt x="246" y="594"/>
                    </a:lnTo>
                    <a:lnTo>
                      <a:pt x="245" y="585"/>
                    </a:lnTo>
                    <a:lnTo>
                      <a:pt x="250" y="578"/>
                    </a:lnTo>
                    <a:lnTo>
                      <a:pt x="255" y="573"/>
                    </a:lnTo>
                    <a:lnTo>
                      <a:pt x="261" y="568"/>
                    </a:lnTo>
                    <a:lnTo>
                      <a:pt x="263" y="559"/>
                    </a:lnTo>
                    <a:lnTo>
                      <a:pt x="268" y="552"/>
                    </a:lnTo>
                    <a:lnTo>
                      <a:pt x="278" y="549"/>
                    </a:lnTo>
                    <a:lnTo>
                      <a:pt x="288" y="547"/>
                    </a:lnTo>
                    <a:lnTo>
                      <a:pt x="301" y="546"/>
                    </a:lnTo>
                    <a:lnTo>
                      <a:pt x="306" y="541"/>
                    </a:lnTo>
                    <a:lnTo>
                      <a:pt x="311" y="538"/>
                    </a:lnTo>
                    <a:lnTo>
                      <a:pt x="311" y="530"/>
                    </a:lnTo>
                    <a:lnTo>
                      <a:pt x="307" y="520"/>
                    </a:lnTo>
                    <a:lnTo>
                      <a:pt x="304" y="507"/>
                    </a:lnTo>
                    <a:lnTo>
                      <a:pt x="301" y="489"/>
                    </a:lnTo>
                    <a:lnTo>
                      <a:pt x="296" y="478"/>
                    </a:lnTo>
                    <a:lnTo>
                      <a:pt x="304" y="468"/>
                    </a:lnTo>
                    <a:lnTo>
                      <a:pt x="291" y="468"/>
                    </a:lnTo>
                    <a:lnTo>
                      <a:pt x="291" y="466"/>
                    </a:lnTo>
                    <a:lnTo>
                      <a:pt x="284" y="465"/>
                    </a:lnTo>
                    <a:lnTo>
                      <a:pt x="276" y="460"/>
                    </a:lnTo>
                    <a:lnTo>
                      <a:pt x="273" y="462"/>
                    </a:lnTo>
                    <a:lnTo>
                      <a:pt x="261" y="465"/>
                    </a:lnTo>
                    <a:lnTo>
                      <a:pt x="251" y="466"/>
                    </a:lnTo>
                    <a:lnTo>
                      <a:pt x="246" y="463"/>
                    </a:lnTo>
                    <a:lnTo>
                      <a:pt x="238" y="466"/>
                    </a:lnTo>
                    <a:lnTo>
                      <a:pt x="231" y="471"/>
                    </a:lnTo>
                    <a:lnTo>
                      <a:pt x="223" y="475"/>
                    </a:lnTo>
                    <a:lnTo>
                      <a:pt x="213" y="479"/>
                    </a:lnTo>
                    <a:lnTo>
                      <a:pt x="207" y="473"/>
                    </a:lnTo>
                    <a:lnTo>
                      <a:pt x="200" y="475"/>
                    </a:lnTo>
                    <a:lnTo>
                      <a:pt x="193" y="475"/>
                    </a:lnTo>
                    <a:lnTo>
                      <a:pt x="192" y="470"/>
                    </a:lnTo>
                    <a:lnTo>
                      <a:pt x="183" y="462"/>
                    </a:lnTo>
                    <a:lnTo>
                      <a:pt x="172" y="452"/>
                    </a:lnTo>
                    <a:lnTo>
                      <a:pt x="170" y="445"/>
                    </a:lnTo>
                    <a:lnTo>
                      <a:pt x="162" y="441"/>
                    </a:lnTo>
                    <a:lnTo>
                      <a:pt x="152" y="437"/>
                    </a:lnTo>
                    <a:lnTo>
                      <a:pt x="145" y="439"/>
                    </a:lnTo>
                    <a:lnTo>
                      <a:pt x="142" y="445"/>
                    </a:lnTo>
                    <a:lnTo>
                      <a:pt x="139" y="450"/>
                    </a:lnTo>
                    <a:lnTo>
                      <a:pt x="134" y="452"/>
                    </a:lnTo>
                    <a:lnTo>
                      <a:pt x="130" y="455"/>
                    </a:lnTo>
                    <a:lnTo>
                      <a:pt x="122" y="457"/>
                    </a:lnTo>
                    <a:lnTo>
                      <a:pt x="121" y="466"/>
                    </a:lnTo>
                    <a:lnTo>
                      <a:pt x="119" y="475"/>
                    </a:lnTo>
                    <a:lnTo>
                      <a:pt x="116" y="481"/>
                    </a:lnTo>
                    <a:lnTo>
                      <a:pt x="111" y="479"/>
                    </a:lnTo>
                    <a:lnTo>
                      <a:pt x="106" y="481"/>
                    </a:lnTo>
                    <a:lnTo>
                      <a:pt x="99" y="479"/>
                    </a:lnTo>
                    <a:lnTo>
                      <a:pt x="91" y="476"/>
                    </a:lnTo>
                    <a:lnTo>
                      <a:pt x="83" y="478"/>
                    </a:lnTo>
                    <a:lnTo>
                      <a:pt x="79" y="483"/>
                    </a:lnTo>
                    <a:lnTo>
                      <a:pt x="74" y="489"/>
                    </a:lnTo>
                    <a:lnTo>
                      <a:pt x="71" y="491"/>
                    </a:lnTo>
                    <a:lnTo>
                      <a:pt x="68" y="487"/>
                    </a:lnTo>
                    <a:lnTo>
                      <a:pt x="66" y="484"/>
                    </a:lnTo>
                    <a:lnTo>
                      <a:pt x="64" y="479"/>
                    </a:lnTo>
                    <a:lnTo>
                      <a:pt x="61" y="478"/>
                    </a:lnTo>
                    <a:lnTo>
                      <a:pt x="59" y="473"/>
                    </a:lnTo>
                    <a:lnTo>
                      <a:pt x="58" y="471"/>
                    </a:lnTo>
                    <a:lnTo>
                      <a:pt x="54" y="470"/>
                    </a:lnTo>
                    <a:lnTo>
                      <a:pt x="51" y="466"/>
                    </a:lnTo>
                    <a:lnTo>
                      <a:pt x="46" y="465"/>
                    </a:lnTo>
                    <a:lnTo>
                      <a:pt x="43" y="458"/>
                    </a:lnTo>
                    <a:lnTo>
                      <a:pt x="38" y="457"/>
                    </a:lnTo>
                    <a:lnTo>
                      <a:pt x="36" y="463"/>
                    </a:lnTo>
                    <a:lnTo>
                      <a:pt x="36" y="470"/>
                    </a:lnTo>
                    <a:lnTo>
                      <a:pt x="35" y="475"/>
                    </a:lnTo>
                    <a:lnTo>
                      <a:pt x="38" y="481"/>
                    </a:lnTo>
                    <a:lnTo>
                      <a:pt x="35" y="484"/>
                    </a:lnTo>
                    <a:lnTo>
                      <a:pt x="31" y="487"/>
                    </a:lnTo>
                    <a:lnTo>
                      <a:pt x="28" y="489"/>
                    </a:lnTo>
                    <a:lnTo>
                      <a:pt x="23" y="492"/>
                    </a:lnTo>
                    <a:lnTo>
                      <a:pt x="20" y="491"/>
                    </a:lnTo>
                    <a:lnTo>
                      <a:pt x="15" y="484"/>
                    </a:lnTo>
                    <a:lnTo>
                      <a:pt x="11" y="475"/>
                    </a:lnTo>
                    <a:lnTo>
                      <a:pt x="8" y="462"/>
                    </a:lnTo>
                    <a:lnTo>
                      <a:pt x="5" y="457"/>
                    </a:lnTo>
                    <a:lnTo>
                      <a:pt x="6" y="452"/>
                    </a:lnTo>
                    <a:lnTo>
                      <a:pt x="3" y="445"/>
                    </a:lnTo>
                    <a:lnTo>
                      <a:pt x="0" y="434"/>
                    </a:lnTo>
                    <a:lnTo>
                      <a:pt x="0" y="424"/>
                    </a:lnTo>
                    <a:lnTo>
                      <a:pt x="3" y="416"/>
                    </a:lnTo>
                    <a:lnTo>
                      <a:pt x="5" y="423"/>
                    </a:lnTo>
                    <a:lnTo>
                      <a:pt x="8" y="426"/>
                    </a:lnTo>
                    <a:lnTo>
                      <a:pt x="10" y="426"/>
                    </a:lnTo>
                    <a:lnTo>
                      <a:pt x="11" y="428"/>
                    </a:lnTo>
                    <a:lnTo>
                      <a:pt x="13" y="429"/>
                    </a:lnTo>
                    <a:lnTo>
                      <a:pt x="16" y="429"/>
                    </a:lnTo>
                    <a:lnTo>
                      <a:pt x="21" y="426"/>
                    </a:lnTo>
                    <a:lnTo>
                      <a:pt x="26" y="428"/>
                    </a:lnTo>
                    <a:lnTo>
                      <a:pt x="33" y="424"/>
                    </a:lnTo>
                    <a:lnTo>
                      <a:pt x="43" y="426"/>
                    </a:lnTo>
                    <a:lnTo>
                      <a:pt x="54" y="424"/>
                    </a:lnTo>
                    <a:lnTo>
                      <a:pt x="64" y="418"/>
                    </a:lnTo>
                    <a:lnTo>
                      <a:pt x="76" y="413"/>
                    </a:lnTo>
                    <a:lnTo>
                      <a:pt x="86" y="403"/>
                    </a:lnTo>
                    <a:lnTo>
                      <a:pt x="89" y="397"/>
                    </a:lnTo>
                    <a:lnTo>
                      <a:pt x="96" y="392"/>
                    </a:lnTo>
                    <a:lnTo>
                      <a:pt x="104" y="392"/>
                    </a:lnTo>
                    <a:lnTo>
                      <a:pt x="102" y="384"/>
                    </a:lnTo>
                    <a:lnTo>
                      <a:pt x="101" y="371"/>
                    </a:lnTo>
                    <a:lnTo>
                      <a:pt x="97" y="363"/>
                    </a:lnTo>
                    <a:lnTo>
                      <a:pt x="97" y="356"/>
                    </a:lnTo>
                    <a:lnTo>
                      <a:pt x="101" y="348"/>
                    </a:lnTo>
                    <a:lnTo>
                      <a:pt x="96" y="340"/>
                    </a:lnTo>
                    <a:lnTo>
                      <a:pt x="94" y="334"/>
                    </a:lnTo>
                    <a:lnTo>
                      <a:pt x="89" y="322"/>
                    </a:lnTo>
                    <a:lnTo>
                      <a:pt x="91" y="314"/>
                    </a:lnTo>
                    <a:lnTo>
                      <a:pt x="89" y="303"/>
                    </a:lnTo>
                    <a:lnTo>
                      <a:pt x="96" y="276"/>
                    </a:lnTo>
                    <a:lnTo>
                      <a:pt x="101" y="271"/>
                    </a:lnTo>
                    <a:lnTo>
                      <a:pt x="101" y="266"/>
                    </a:lnTo>
                    <a:lnTo>
                      <a:pt x="109" y="259"/>
                    </a:lnTo>
                    <a:lnTo>
                      <a:pt x="121" y="259"/>
                    </a:lnTo>
                    <a:lnTo>
                      <a:pt x="126" y="254"/>
                    </a:lnTo>
                    <a:lnTo>
                      <a:pt x="132" y="250"/>
                    </a:lnTo>
                    <a:lnTo>
                      <a:pt x="137" y="245"/>
                    </a:lnTo>
                    <a:lnTo>
                      <a:pt x="139" y="240"/>
                    </a:lnTo>
                    <a:lnTo>
                      <a:pt x="147" y="233"/>
                    </a:lnTo>
                    <a:lnTo>
                      <a:pt x="147" y="224"/>
                    </a:lnTo>
                    <a:lnTo>
                      <a:pt x="154" y="217"/>
                    </a:lnTo>
                    <a:lnTo>
                      <a:pt x="157" y="212"/>
                    </a:lnTo>
                    <a:lnTo>
                      <a:pt x="167" y="216"/>
                    </a:lnTo>
                    <a:lnTo>
                      <a:pt x="178" y="222"/>
                    </a:lnTo>
                    <a:lnTo>
                      <a:pt x="192" y="222"/>
                    </a:lnTo>
                    <a:lnTo>
                      <a:pt x="197" y="222"/>
                    </a:lnTo>
                    <a:lnTo>
                      <a:pt x="207" y="212"/>
                    </a:lnTo>
                    <a:lnTo>
                      <a:pt x="215" y="199"/>
                    </a:lnTo>
                    <a:lnTo>
                      <a:pt x="223" y="178"/>
                    </a:lnTo>
                    <a:lnTo>
                      <a:pt x="226" y="162"/>
                    </a:lnTo>
                    <a:lnTo>
                      <a:pt x="233" y="146"/>
                    </a:lnTo>
                    <a:lnTo>
                      <a:pt x="241" y="141"/>
                    </a:lnTo>
                    <a:lnTo>
                      <a:pt x="248" y="136"/>
                    </a:lnTo>
                    <a:lnTo>
                      <a:pt x="259" y="135"/>
                    </a:lnTo>
                    <a:lnTo>
                      <a:pt x="264" y="123"/>
                    </a:lnTo>
                    <a:lnTo>
                      <a:pt x="264" y="112"/>
                    </a:lnTo>
                    <a:lnTo>
                      <a:pt x="273" y="104"/>
                    </a:lnTo>
                    <a:lnTo>
                      <a:pt x="284" y="96"/>
                    </a:lnTo>
                    <a:lnTo>
                      <a:pt x="293" y="88"/>
                    </a:lnTo>
                    <a:lnTo>
                      <a:pt x="293" y="85"/>
                    </a:lnTo>
                    <a:lnTo>
                      <a:pt x="294" y="75"/>
                    </a:lnTo>
                    <a:lnTo>
                      <a:pt x="289" y="60"/>
                    </a:lnTo>
                    <a:lnTo>
                      <a:pt x="286" y="47"/>
                    </a:lnTo>
                    <a:lnTo>
                      <a:pt x="284" y="44"/>
                    </a:lnTo>
                    <a:lnTo>
                      <a:pt x="289" y="46"/>
                    </a:lnTo>
                    <a:lnTo>
                      <a:pt x="291" y="46"/>
                    </a:lnTo>
                    <a:lnTo>
                      <a:pt x="294" y="47"/>
                    </a:lnTo>
                    <a:lnTo>
                      <a:pt x="299" y="49"/>
                    </a:lnTo>
                    <a:lnTo>
                      <a:pt x="306" y="55"/>
                    </a:lnTo>
                    <a:lnTo>
                      <a:pt x="309" y="59"/>
                    </a:lnTo>
                    <a:lnTo>
                      <a:pt x="312" y="65"/>
                    </a:lnTo>
                    <a:lnTo>
                      <a:pt x="317" y="70"/>
                    </a:lnTo>
                    <a:lnTo>
                      <a:pt x="322" y="75"/>
                    </a:lnTo>
                    <a:lnTo>
                      <a:pt x="334" y="80"/>
                    </a:lnTo>
                    <a:lnTo>
                      <a:pt x="345" y="81"/>
                    </a:lnTo>
                    <a:lnTo>
                      <a:pt x="362" y="85"/>
                    </a:lnTo>
                    <a:lnTo>
                      <a:pt x="377" y="89"/>
                    </a:lnTo>
                    <a:lnTo>
                      <a:pt x="385" y="89"/>
                    </a:lnTo>
                    <a:lnTo>
                      <a:pt x="390" y="88"/>
                    </a:lnTo>
                    <a:lnTo>
                      <a:pt x="403" y="89"/>
                    </a:lnTo>
                    <a:lnTo>
                      <a:pt x="418" y="86"/>
                    </a:lnTo>
                    <a:lnTo>
                      <a:pt x="422" y="83"/>
                    </a:lnTo>
                    <a:lnTo>
                      <a:pt x="431" y="76"/>
                    </a:lnTo>
                    <a:lnTo>
                      <a:pt x="436" y="72"/>
                    </a:lnTo>
                    <a:lnTo>
                      <a:pt x="448" y="62"/>
                    </a:lnTo>
                    <a:lnTo>
                      <a:pt x="455" y="57"/>
                    </a:lnTo>
                    <a:lnTo>
                      <a:pt x="460" y="47"/>
                    </a:lnTo>
                    <a:lnTo>
                      <a:pt x="463" y="39"/>
                    </a:lnTo>
                    <a:lnTo>
                      <a:pt x="473" y="30"/>
                    </a:lnTo>
                    <a:lnTo>
                      <a:pt x="479" y="15"/>
                    </a:lnTo>
                    <a:lnTo>
                      <a:pt x="486" y="0"/>
                    </a:lnTo>
                    <a:lnTo>
                      <a:pt x="498" y="0"/>
                    </a:lnTo>
                    <a:lnTo>
                      <a:pt x="499" y="7"/>
                    </a:lnTo>
                    <a:lnTo>
                      <a:pt x="493" y="7"/>
                    </a:lnTo>
                    <a:lnTo>
                      <a:pt x="493" y="13"/>
                    </a:lnTo>
                    <a:lnTo>
                      <a:pt x="493" y="21"/>
                    </a:lnTo>
                    <a:lnTo>
                      <a:pt x="498" y="31"/>
                    </a:lnTo>
                    <a:lnTo>
                      <a:pt x="503" y="47"/>
                    </a:lnTo>
                    <a:lnTo>
                      <a:pt x="504" y="52"/>
                    </a:lnTo>
                    <a:lnTo>
                      <a:pt x="508" y="60"/>
                    </a:lnTo>
                    <a:lnTo>
                      <a:pt x="508" y="64"/>
                    </a:lnTo>
                    <a:lnTo>
                      <a:pt x="508" y="68"/>
                    </a:lnTo>
                    <a:lnTo>
                      <a:pt x="499" y="72"/>
                    </a:lnTo>
                    <a:lnTo>
                      <a:pt x="498" y="78"/>
                    </a:lnTo>
                    <a:lnTo>
                      <a:pt x="503" y="93"/>
                    </a:lnTo>
                    <a:lnTo>
                      <a:pt x="506" y="102"/>
                    </a:lnTo>
                    <a:lnTo>
                      <a:pt x="511" y="114"/>
                    </a:lnTo>
                    <a:lnTo>
                      <a:pt x="514" y="117"/>
                    </a:lnTo>
                    <a:lnTo>
                      <a:pt x="517" y="122"/>
                    </a:lnTo>
                    <a:lnTo>
                      <a:pt x="519" y="130"/>
                    </a:lnTo>
                    <a:lnTo>
                      <a:pt x="517" y="140"/>
                    </a:lnTo>
                    <a:lnTo>
                      <a:pt x="526" y="143"/>
                    </a:lnTo>
                    <a:lnTo>
                      <a:pt x="532" y="143"/>
                    </a:lnTo>
                    <a:lnTo>
                      <a:pt x="541" y="148"/>
                    </a:lnTo>
                    <a:lnTo>
                      <a:pt x="546" y="144"/>
                    </a:lnTo>
                    <a:lnTo>
                      <a:pt x="549" y="136"/>
                    </a:lnTo>
                    <a:lnTo>
                      <a:pt x="557" y="128"/>
                    </a:lnTo>
                    <a:lnTo>
                      <a:pt x="570" y="130"/>
                    </a:lnTo>
                    <a:lnTo>
                      <a:pt x="580" y="128"/>
                    </a:lnTo>
                    <a:lnTo>
                      <a:pt x="590" y="128"/>
                    </a:lnTo>
                    <a:lnTo>
                      <a:pt x="595" y="127"/>
                    </a:lnTo>
                    <a:lnTo>
                      <a:pt x="617" y="119"/>
                    </a:lnTo>
                    <a:lnTo>
                      <a:pt x="627" y="114"/>
                    </a:lnTo>
                    <a:lnTo>
                      <a:pt x="630" y="112"/>
                    </a:lnTo>
                    <a:lnTo>
                      <a:pt x="640" y="110"/>
                    </a:lnTo>
                    <a:lnTo>
                      <a:pt x="645" y="109"/>
                    </a:lnTo>
                    <a:lnTo>
                      <a:pt x="658" y="114"/>
                    </a:lnTo>
                    <a:lnTo>
                      <a:pt x="670" y="115"/>
                    </a:lnTo>
                    <a:lnTo>
                      <a:pt x="678" y="112"/>
                    </a:lnTo>
                    <a:lnTo>
                      <a:pt x="681" y="102"/>
                    </a:lnTo>
                    <a:lnTo>
                      <a:pt x="693" y="94"/>
                    </a:lnTo>
                    <a:lnTo>
                      <a:pt x="696" y="94"/>
                    </a:lnTo>
                    <a:lnTo>
                      <a:pt x="708" y="89"/>
                    </a:lnTo>
                    <a:lnTo>
                      <a:pt x="719" y="88"/>
                    </a:lnTo>
                    <a:lnTo>
                      <a:pt x="723" y="88"/>
                    </a:lnTo>
                    <a:lnTo>
                      <a:pt x="726" y="86"/>
                    </a:lnTo>
                    <a:lnTo>
                      <a:pt x="731" y="86"/>
                    </a:lnTo>
                    <a:lnTo>
                      <a:pt x="737" y="93"/>
                    </a:lnTo>
                    <a:lnTo>
                      <a:pt x="741" y="99"/>
                    </a:lnTo>
                    <a:lnTo>
                      <a:pt x="744" y="104"/>
                    </a:lnTo>
                    <a:lnTo>
                      <a:pt x="747" y="112"/>
                    </a:lnTo>
                    <a:lnTo>
                      <a:pt x="756" y="130"/>
                    </a:lnTo>
                    <a:lnTo>
                      <a:pt x="767" y="141"/>
                    </a:lnTo>
                    <a:lnTo>
                      <a:pt x="779" y="146"/>
                    </a:lnTo>
                    <a:lnTo>
                      <a:pt x="790" y="144"/>
                    </a:lnTo>
                    <a:lnTo>
                      <a:pt x="807" y="138"/>
                    </a:lnTo>
                    <a:lnTo>
                      <a:pt x="825" y="13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3" name="Freeform 127"/>
              <p:cNvSpPr>
                <a:spLocks/>
              </p:cNvSpPr>
              <p:nvPr/>
            </p:nvSpPr>
            <p:spPr bwMode="auto">
              <a:xfrm>
                <a:off x="6852249" y="14345995"/>
                <a:ext cx="622300" cy="785813"/>
              </a:xfrm>
              <a:custGeom>
                <a:avLst/>
                <a:gdLst>
                  <a:gd name="T0" fmla="*/ 2147483647 w 786"/>
                  <a:gd name="T1" fmla="*/ 2147483647 h 991"/>
                  <a:gd name="T2" fmla="*/ 2147483647 w 786"/>
                  <a:gd name="T3" fmla="*/ 2147483647 h 991"/>
                  <a:gd name="T4" fmla="*/ 2147483647 w 786"/>
                  <a:gd name="T5" fmla="*/ 2147483647 h 991"/>
                  <a:gd name="T6" fmla="*/ 2147483647 w 786"/>
                  <a:gd name="T7" fmla="*/ 2147483647 h 991"/>
                  <a:gd name="T8" fmla="*/ 2147483647 w 786"/>
                  <a:gd name="T9" fmla="*/ 2147483647 h 991"/>
                  <a:gd name="T10" fmla="*/ 2147483647 w 786"/>
                  <a:gd name="T11" fmla="*/ 2147483647 h 991"/>
                  <a:gd name="T12" fmla="*/ 2147483647 w 786"/>
                  <a:gd name="T13" fmla="*/ 2147483647 h 991"/>
                  <a:gd name="T14" fmla="*/ 2147483647 w 786"/>
                  <a:gd name="T15" fmla="*/ 2147483647 h 991"/>
                  <a:gd name="T16" fmla="*/ 2147483647 w 786"/>
                  <a:gd name="T17" fmla="*/ 2147483647 h 991"/>
                  <a:gd name="T18" fmla="*/ 2147483647 w 786"/>
                  <a:gd name="T19" fmla="*/ 2147483647 h 991"/>
                  <a:gd name="T20" fmla="*/ 2147483647 w 786"/>
                  <a:gd name="T21" fmla="*/ 2147483647 h 991"/>
                  <a:gd name="T22" fmla="*/ 2147483647 w 786"/>
                  <a:gd name="T23" fmla="*/ 2147483647 h 991"/>
                  <a:gd name="T24" fmla="*/ 2147483647 w 786"/>
                  <a:gd name="T25" fmla="*/ 2147483647 h 991"/>
                  <a:gd name="T26" fmla="*/ 2147483647 w 786"/>
                  <a:gd name="T27" fmla="*/ 2147483647 h 991"/>
                  <a:gd name="T28" fmla="*/ 2147483647 w 786"/>
                  <a:gd name="T29" fmla="*/ 2147483647 h 991"/>
                  <a:gd name="T30" fmla="*/ 2147483647 w 786"/>
                  <a:gd name="T31" fmla="*/ 2147483647 h 991"/>
                  <a:gd name="T32" fmla="*/ 2147483647 w 786"/>
                  <a:gd name="T33" fmla="*/ 2147483647 h 991"/>
                  <a:gd name="T34" fmla="*/ 2147483647 w 786"/>
                  <a:gd name="T35" fmla="*/ 2147483647 h 991"/>
                  <a:gd name="T36" fmla="*/ 2147483647 w 786"/>
                  <a:gd name="T37" fmla="*/ 2147483647 h 991"/>
                  <a:gd name="T38" fmla="*/ 2147483647 w 786"/>
                  <a:gd name="T39" fmla="*/ 2147483647 h 991"/>
                  <a:gd name="T40" fmla="*/ 2147483647 w 786"/>
                  <a:gd name="T41" fmla="*/ 2147483647 h 991"/>
                  <a:gd name="T42" fmla="*/ 2147483647 w 786"/>
                  <a:gd name="T43" fmla="*/ 2147483647 h 991"/>
                  <a:gd name="T44" fmla="*/ 2147483647 w 786"/>
                  <a:gd name="T45" fmla="*/ 2147483647 h 991"/>
                  <a:gd name="T46" fmla="*/ 2147483647 w 786"/>
                  <a:gd name="T47" fmla="*/ 2147483647 h 991"/>
                  <a:gd name="T48" fmla="*/ 2147483647 w 786"/>
                  <a:gd name="T49" fmla="*/ 2147483647 h 991"/>
                  <a:gd name="T50" fmla="*/ 2147483647 w 786"/>
                  <a:gd name="T51" fmla="*/ 2147483647 h 991"/>
                  <a:gd name="T52" fmla="*/ 2147483647 w 786"/>
                  <a:gd name="T53" fmla="*/ 2147483647 h 991"/>
                  <a:gd name="T54" fmla="*/ 2147483647 w 786"/>
                  <a:gd name="T55" fmla="*/ 2147483647 h 991"/>
                  <a:gd name="T56" fmla="*/ 2147483647 w 786"/>
                  <a:gd name="T57" fmla="*/ 2147483647 h 991"/>
                  <a:gd name="T58" fmla="*/ 2147483647 w 786"/>
                  <a:gd name="T59" fmla="*/ 2147483647 h 991"/>
                  <a:gd name="T60" fmla="*/ 2147483647 w 786"/>
                  <a:gd name="T61" fmla="*/ 2147483647 h 991"/>
                  <a:gd name="T62" fmla="*/ 2147483647 w 786"/>
                  <a:gd name="T63" fmla="*/ 2147483647 h 991"/>
                  <a:gd name="T64" fmla="*/ 2147483647 w 786"/>
                  <a:gd name="T65" fmla="*/ 2147483647 h 991"/>
                  <a:gd name="T66" fmla="*/ 2147483647 w 786"/>
                  <a:gd name="T67" fmla="*/ 2147483647 h 991"/>
                  <a:gd name="T68" fmla="*/ 2147483647 w 786"/>
                  <a:gd name="T69" fmla="*/ 2147483647 h 991"/>
                  <a:gd name="T70" fmla="*/ 2147483647 w 786"/>
                  <a:gd name="T71" fmla="*/ 2147483647 h 991"/>
                  <a:gd name="T72" fmla="*/ 2147483647 w 786"/>
                  <a:gd name="T73" fmla="*/ 2147483647 h 991"/>
                  <a:gd name="T74" fmla="*/ 2147483647 w 786"/>
                  <a:gd name="T75" fmla="*/ 2147483647 h 991"/>
                  <a:gd name="T76" fmla="*/ 2147483647 w 786"/>
                  <a:gd name="T77" fmla="*/ 2147483647 h 991"/>
                  <a:gd name="T78" fmla="*/ 2147483647 w 786"/>
                  <a:gd name="T79" fmla="*/ 2147483647 h 991"/>
                  <a:gd name="T80" fmla="*/ 2147483647 w 786"/>
                  <a:gd name="T81" fmla="*/ 2147483647 h 991"/>
                  <a:gd name="T82" fmla="*/ 2147483647 w 786"/>
                  <a:gd name="T83" fmla="*/ 2147483647 h 991"/>
                  <a:gd name="T84" fmla="*/ 2147483647 w 786"/>
                  <a:gd name="T85" fmla="*/ 2147483647 h 991"/>
                  <a:gd name="T86" fmla="*/ 2147483647 w 786"/>
                  <a:gd name="T87" fmla="*/ 2147483647 h 991"/>
                  <a:gd name="T88" fmla="*/ 2147483647 w 786"/>
                  <a:gd name="T89" fmla="*/ 2147483647 h 991"/>
                  <a:gd name="T90" fmla="*/ 2147483647 w 786"/>
                  <a:gd name="T91" fmla="*/ 2147483647 h 991"/>
                  <a:gd name="T92" fmla="*/ 2147483647 w 786"/>
                  <a:gd name="T93" fmla="*/ 2147483647 h 991"/>
                  <a:gd name="T94" fmla="*/ 2147483647 w 786"/>
                  <a:gd name="T95" fmla="*/ 2147483647 h 991"/>
                  <a:gd name="T96" fmla="*/ 2147483647 w 786"/>
                  <a:gd name="T97" fmla="*/ 2147483647 h 991"/>
                  <a:gd name="T98" fmla="*/ 2147483647 w 786"/>
                  <a:gd name="T99" fmla="*/ 2147483647 h 991"/>
                  <a:gd name="T100" fmla="*/ 2147483647 w 786"/>
                  <a:gd name="T101" fmla="*/ 2147483647 h 991"/>
                  <a:gd name="T102" fmla="*/ 2147483647 w 786"/>
                  <a:gd name="T103" fmla="*/ 2147483647 h 991"/>
                  <a:gd name="T104" fmla="*/ 2147483647 w 786"/>
                  <a:gd name="T105" fmla="*/ 2147483647 h 991"/>
                  <a:gd name="T106" fmla="*/ 2147483647 w 786"/>
                  <a:gd name="T107" fmla="*/ 2147483647 h 991"/>
                  <a:gd name="T108" fmla="*/ 2147483647 w 786"/>
                  <a:gd name="T109" fmla="*/ 2147483647 h 991"/>
                  <a:gd name="T110" fmla="*/ 2147483647 w 786"/>
                  <a:gd name="T111" fmla="*/ 0 h 991"/>
                  <a:gd name="T112" fmla="*/ 2147483647 w 786"/>
                  <a:gd name="T113" fmla="*/ 2147483647 h 991"/>
                  <a:gd name="T114" fmla="*/ 2147483647 w 786"/>
                  <a:gd name="T115" fmla="*/ 2147483647 h 991"/>
                  <a:gd name="T116" fmla="*/ 2147483647 w 786"/>
                  <a:gd name="T117" fmla="*/ 2147483647 h 9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86"/>
                  <a:gd name="T178" fmla="*/ 0 h 991"/>
                  <a:gd name="T179" fmla="*/ 786 w 786"/>
                  <a:gd name="T180" fmla="*/ 991 h 9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86" h="991">
                    <a:moveTo>
                      <a:pt x="384" y="62"/>
                    </a:moveTo>
                    <a:lnTo>
                      <a:pt x="391" y="80"/>
                    </a:lnTo>
                    <a:lnTo>
                      <a:pt x="410" y="106"/>
                    </a:lnTo>
                    <a:lnTo>
                      <a:pt x="430" y="136"/>
                    </a:lnTo>
                    <a:lnTo>
                      <a:pt x="444" y="152"/>
                    </a:lnTo>
                    <a:lnTo>
                      <a:pt x="460" y="173"/>
                    </a:lnTo>
                    <a:lnTo>
                      <a:pt x="473" y="186"/>
                    </a:lnTo>
                    <a:lnTo>
                      <a:pt x="482" y="196"/>
                    </a:lnTo>
                    <a:lnTo>
                      <a:pt x="488" y="201"/>
                    </a:lnTo>
                    <a:lnTo>
                      <a:pt x="498" y="207"/>
                    </a:lnTo>
                    <a:lnTo>
                      <a:pt x="508" y="214"/>
                    </a:lnTo>
                    <a:lnTo>
                      <a:pt x="521" y="225"/>
                    </a:lnTo>
                    <a:lnTo>
                      <a:pt x="530" y="230"/>
                    </a:lnTo>
                    <a:lnTo>
                      <a:pt x="546" y="233"/>
                    </a:lnTo>
                    <a:lnTo>
                      <a:pt x="554" y="243"/>
                    </a:lnTo>
                    <a:lnTo>
                      <a:pt x="573" y="264"/>
                    </a:lnTo>
                    <a:lnTo>
                      <a:pt x="589" y="285"/>
                    </a:lnTo>
                    <a:lnTo>
                      <a:pt x="592" y="290"/>
                    </a:lnTo>
                    <a:lnTo>
                      <a:pt x="592" y="293"/>
                    </a:lnTo>
                    <a:lnTo>
                      <a:pt x="612" y="313"/>
                    </a:lnTo>
                    <a:lnTo>
                      <a:pt x="630" y="332"/>
                    </a:lnTo>
                    <a:lnTo>
                      <a:pt x="644" y="342"/>
                    </a:lnTo>
                    <a:lnTo>
                      <a:pt x="652" y="348"/>
                    </a:lnTo>
                    <a:lnTo>
                      <a:pt x="664" y="353"/>
                    </a:lnTo>
                    <a:lnTo>
                      <a:pt x="668" y="358"/>
                    </a:lnTo>
                    <a:lnTo>
                      <a:pt x="682" y="366"/>
                    </a:lnTo>
                    <a:lnTo>
                      <a:pt x="698" y="377"/>
                    </a:lnTo>
                    <a:lnTo>
                      <a:pt x="720" y="390"/>
                    </a:lnTo>
                    <a:lnTo>
                      <a:pt x="723" y="392"/>
                    </a:lnTo>
                    <a:lnTo>
                      <a:pt x="743" y="405"/>
                    </a:lnTo>
                    <a:lnTo>
                      <a:pt x="758" y="415"/>
                    </a:lnTo>
                    <a:lnTo>
                      <a:pt x="764" y="421"/>
                    </a:lnTo>
                    <a:lnTo>
                      <a:pt x="771" y="426"/>
                    </a:lnTo>
                    <a:lnTo>
                      <a:pt x="779" y="429"/>
                    </a:lnTo>
                    <a:lnTo>
                      <a:pt x="784" y="432"/>
                    </a:lnTo>
                    <a:lnTo>
                      <a:pt x="783" y="442"/>
                    </a:lnTo>
                    <a:lnTo>
                      <a:pt x="776" y="445"/>
                    </a:lnTo>
                    <a:lnTo>
                      <a:pt x="771" y="452"/>
                    </a:lnTo>
                    <a:lnTo>
                      <a:pt x="771" y="462"/>
                    </a:lnTo>
                    <a:lnTo>
                      <a:pt x="771" y="470"/>
                    </a:lnTo>
                    <a:lnTo>
                      <a:pt x="771" y="476"/>
                    </a:lnTo>
                    <a:lnTo>
                      <a:pt x="769" y="481"/>
                    </a:lnTo>
                    <a:lnTo>
                      <a:pt x="769" y="489"/>
                    </a:lnTo>
                    <a:lnTo>
                      <a:pt x="773" y="496"/>
                    </a:lnTo>
                    <a:lnTo>
                      <a:pt x="771" y="502"/>
                    </a:lnTo>
                    <a:lnTo>
                      <a:pt x="771" y="507"/>
                    </a:lnTo>
                    <a:lnTo>
                      <a:pt x="773" y="508"/>
                    </a:lnTo>
                    <a:lnTo>
                      <a:pt x="774" y="512"/>
                    </a:lnTo>
                    <a:lnTo>
                      <a:pt x="776" y="515"/>
                    </a:lnTo>
                    <a:lnTo>
                      <a:pt x="778" y="523"/>
                    </a:lnTo>
                    <a:lnTo>
                      <a:pt x="781" y="523"/>
                    </a:lnTo>
                    <a:lnTo>
                      <a:pt x="784" y="529"/>
                    </a:lnTo>
                    <a:lnTo>
                      <a:pt x="786" y="533"/>
                    </a:lnTo>
                    <a:lnTo>
                      <a:pt x="786" y="534"/>
                    </a:lnTo>
                    <a:lnTo>
                      <a:pt x="784" y="539"/>
                    </a:lnTo>
                    <a:lnTo>
                      <a:pt x="781" y="542"/>
                    </a:lnTo>
                    <a:lnTo>
                      <a:pt x="778" y="546"/>
                    </a:lnTo>
                    <a:lnTo>
                      <a:pt x="774" y="549"/>
                    </a:lnTo>
                    <a:lnTo>
                      <a:pt x="771" y="554"/>
                    </a:lnTo>
                    <a:lnTo>
                      <a:pt x="771" y="560"/>
                    </a:lnTo>
                    <a:lnTo>
                      <a:pt x="768" y="560"/>
                    </a:lnTo>
                    <a:lnTo>
                      <a:pt x="764" y="567"/>
                    </a:lnTo>
                    <a:lnTo>
                      <a:pt x="763" y="572"/>
                    </a:lnTo>
                    <a:lnTo>
                      <a:pt x="761" y="575"/>
                    </a:lnTo>
                    <a:lnTo>
                      <a:pt x="758" y="578"/>
                    </a:lnTo>
                    <a:lnTo>
                      <a:pt x="754" y="581"/>
                    </a:lnTo>
                    <a:lnTo>
                      <a:pt x="751" y="584"/>
                    </a:lnTo>
                    <a:lnTo>
                      <a:pt x="750" y="588"/>
                    </a:lnTo>
                    <a:lnTo>
                      <a:pt x="751" y="591"/>
                    </a:lnTo>
                    <a:lnTo>
                      <a:pt x="751" y="594"/>
                    </a:lnTo>
                    <a:lnTo>
                      <a:pt x="748" y="597"/>
                    </a:lnTo>
                    <a:lnTo>
                      <a:pt x="746" y="604"/>
                    </a:lnTo>
                    <a:lnTo>
                      <a:pt x="743" y="609"/>
                    </a:lnTo>
                    <a:lnTo>
                      <a:pt x="738" y="612"/>
                    </a:lnTo>
                    <a:lnTo>
                      <a:pt x="735" y="614"/>
                    </a:lnTo>
                    <a:lnTo>
                      <a:pt x="731" y="615"/>
                    </a:lnTo>
                    <a:lnTo>
                      <a:pt x="728" y="617"/>
                    </a:lnTo>
                    <a:lnTo>
                      <a:pt x="726" y="615"/>
                    </a:lnTo>
                    <a:lnTo>
                      <a:pt x="720" y="618"/>
                    </a:lnTo>
                    <a:lnTo>
                      <a:pt x="716" y="625"/>
                    </a:lnTo>
                    <a:lnTo>
                      <a:pt x="710" y="627"/>
                    </a:lnTo>
                    <a:lnTo>
                      <a:pt x="708" y="633"/>
                    </a:lnTo>
                    <a:lnTo>
                      <a:pt x="707" y="638"/>
                    </a:lnTo>
                    <a:lnTo>
                      <a:pt x="705" y="640"/>
                    </a:lnTo>
                    <a:lnTo>
                      <a:pt x="702" y="638"/>
                    </a:lnTo>
                    <a:lnTo>
                      <a:pt x="697" y="640"/>
                    </a:lnTo>
                    <a:lnTo>
                      <a:pt x="695" y="640"/>
                    </a:lnTo>
                    <a:lnTo>
                      <a:pt x="692" y="640"/>
                    </a:lnTo>
                    <a:lnTo>
                      <a:pt x="690" y="641"/>
                    </a:lnTo>
                    <a:lnTo>
                      <a:pt x="688" y="643"/>
                    </a:lnTo>
                    <a:lnTo>
                      <a:pt x="688" y="648"/>
                    </a:lnTo>
                    <a:lnTo>
                      <a:pt x="687" y="651"/>
                    </a:lnTo>
                    <a:lnTo>
                      <a:pt x="683" y="652"/>
                    </a:lnTo>
                    <a:lnTo>
                      <a:pt x="680" y="654"/>
                    </a:lnTo>
                    <a:lnTo>
                      <a:pt x="673" y="662"/>
                    </a:lnTo>
                    <a:lnTo>
                      <a:pt x="665" y="669"/>
                    </a:lnTo>
                    <a:lnTo>
                      <a:pt x="657" y="672"/>
                    </a:lnTo>
                    <a:lnTo>
                      <a:pt x="652" y="675"/>
                    </a:lnTo>
                    <a:lnTo>
                      <a:pt x="650" y="680"/>
                    </a:lnTo>
                    <a:lnTo>
                      <a:pt x="650" y="683"/>
                    </a:lnTo>
                    <a:lnTo>
                      <a:pt x="650" y="686"/>
                    </a:lnTo>
                    <a:lnTo>
                      <a:pt x="650" y="690"/>
                    </a:lnTo>
                    <a:lnTo>
                      <a:pt x="652" y="695"/>
                    </a:lnTo>
                    <a:lnTo>
                      <a:pt x="650" y="698"/>
                    </a:lnTo>
                    <a:lnTo>
                      <a:pt x="647" y="698"/>
                    </a:lnTo>
                    <a:lnTo>
                      <a:pt x="644" y="698"/>
                    </a:lnTo>
                    <a:lnTo>
                      <a:pt x="642" y="698"/>
                    </a:lnTo>
                    <a:lnTo>
                      <a:pt x="639" y="701"/>
                    </a:lnTo>
                    <a:lnTo>
                      <a:pt x="639" y="704"/>
                    </a:lnTo>
                    <a:lnTo>
                      <a:pt x="635" y="704"/>
                    </a:lnTo>
                    <a:lnTo>
                      <a:pt x="632" y="704"/>
                    </a:lnTo>
                    <a:lnTo>
                      <a:pt x="630" y="701"/>
                    </a:lnTo>
                    <a:lnTo>
                      <a:pt x="629" y="707"/>
                    </a:lnTo>
                    <a:lnTo>
                      <a:pt x="625" y="707"/>
                    </a:lnTo>
                    <a:lnTo>
                      <a:pt x="624" y="714"/>
                    </a:lnTo>
                    <a:lnTo>
                      <a:pt x="621" y="717"/>
                    </a:lnTo>
                    <a:lnTo>
                      <a:pt x="621" y="722"/>
                    </a:lnTo>
                    <a:lnTo>
                      <a:pt x="617" y="725"/>
                    </a:lnTo>
                    <a:lnTo>
                      <a:pt x="616" y="732"/>
                    </a:lnTo>
                    <a:lnTo>
                      <a:pt x="619" y="737"/>
                    </a:lnTo>
                    <a:lnTo>
                      <a:pt x="619" y="740"/>
                    </a:lnTo>
                    <a:lnTo>
                      <a:pt x="624" y="743"/>
                    </a:lnTo>
                    <a:lnTo>
                      <a:pt x="619" y="748"/>
                    </a:lnTo>
                    <a:lnTo>
                      <a:pt x="612" y="753"/>
                    </a:lnTo>
                    <a:lnTo>
                      <a:pt x="606" y="751"/>
                    </a:lnTo>
                    <a:lnTo>
                      <a:pt x="607" y="756"/>
                    </a:lnTo>
                    <a:lnTo>
                      <a:pt x="606" y="759"/>
                    </a:lnTo>
                    <a:lnTo>
                      <a:pt x="606" y="762"/>
                    </a:lnTo>
                    <a:lnTo>
                      <a:pt x="607" y="764"/>
                    </a:lnTo>
                    <a:lnTo>
                      <a:pt x="607" y="769"/>
                    </a:lnTo>
                    <a:lnTo>
                      <a:pt x="606" y="774"/>
                    </a:lnTo>
                    <a:lnTo>
                      <a:pt x="606" y="779"/>
                    </a:lnTo>
                    <a:lnTo>
                      <a:pt x="604" y="779"/>
                    </a:lnTo>
                    <a:lnTo>
                      <a:pt x="599" y="787"/>
                    </a:lnTo>
                    <a:lnTo>
                      <a:pt x="599" y="792"/>
                    </a:lnTo>
                    <a:lnTo>
                      <a:pt x="597" y="795"/>
                    </a:lnTo>
                    <a:lnTo>
                      <a:pt x="606" y="795"/>
                    </a:lnTo>
                    <a:lnTo>
                      <a:pt x="609" y="801"/>
                    </a:lnTo>
                    <a:lnTo>
                      <a:pt x="611" y="805"/>
                    </a:lnTo>
                    <a:lnTo>
                      <a:pt x="614" y="809"/>
                    </a:lnTo>
                    <a:lnTo>
                      <a:pt x="614" y="811"/>
                    </a:lnTo>
                    <a:lnTo>
                      <a:pt x="612" y="814"/>
                    </a:lnTo>
                    <a:lnTo>
                      <a:pt x="617" y="818"/>
                    </a:lnTo>
                    <a:lnTo>
                      <a:pt x="616" y="821"/>
                    </a:lnTo>
                    <a:lnTo>
                      <a:pt x="621" y="824"/>
                    </a:lnTo>
                    <a:lnTo>
                      <a:pt x="619" y="826"/>
                    </a:lnTo>
                    <a:lnTo>
                      <a:pt x="617" y="827"/>
                    </a:lnTo>
                    <a:lnTo>
                      <a:pt x="619" y="830"/>
                    </a:lnTo>
                    <a:lnTo>
                      <a:pt x="622" y="832"/>
                    </a:lnTo>
                    <a:lnTo>
                      <a:pt x="621" y="837"/>
                    </a:lnTo>
                    <a:lnTo>
                      <a:pt x="617" y="840"/>
                    </a:lnTo>
                    <a:lnTo>
                      <a:pt x="617" y="845"/>
                    </a:lnTo>
                    <a:lnTo>
                      <a:pt x="611" y="845"/>
                    </a:lnTo>
                    <a:lnTo>
                      <a:pt x="606" y="848"/>
                    </a:lnTo>
                    <a:lnTo>
                      <a:pt x="606" y="856"/>
                    </a:lnTo>
                    <a:lnTo>
                      <a:pt x="597" y="861"/>
                    </a:lnTo>
                    <a:lnTo>
                      <a:pt x="592" y="863"/>
                    </a:lnTo>
                    <a:lnTo>
                      <a:pt x="589" y="866"/>
                    </a:lnTo>
                    <a:lnTo>
                      <a:pt x="586" y="871"/>
                    </a:lnTo>
                    <a:lnTo>
                      <a:pt x="576" y="869"/>
                    </a:lnTo>
                    <a:lnTo>
                      <a:pt x="569" y="868"/>
                    </a:lnTo>
                    <a:lnTo>
                      <a:pt x="566" y="871"/>
                    </a:lnTo>
                    <a:lnTo>
                      <a:pt x="561" y="873"/>
                    </a:lnTo>
                    <a:lnTo>
                      <a:pt x="556" y="873"/>
                    </a:lnTo>
                    <a:lnTo>
                      <a:pt x="553" y="876"/>
                    </a:lnTo>
                    <a:lnTo>
                      <a:pt x="556" y="879"/>
                    </a:lnTo>
                    <a:lnTo>
                      <a:pt x="551" y="884"/>
                    </a:lnTo>
                    <a:lnTo>
                      <a:pt x="551" y="889"/>
                    </a:lnTo>
                    <a:lnTo>
                      <a:pt x="551" y="895"/>
                    </a:lnTo>
                    <a:lnTo>
                      <a:pt x="553" y="900"/>
                    </a:lnTo>
                    <a:lnTo>
                      <a:pt x="551" y="907"/>
                    </a:lnTo>
                    <a:lnTo>
                      <a:pt x="543" y="911"/>
                    </a:lnTo>
                    <a:lnTo>
                      <a:pt x="535" y="910"/>
                    </a:lnTo>
                    <a:lnTo>
                      <a:pt x="531" y="916"/>
                    </a:lnTo>
                    <a:lnTo>
                      <a:pt x="536" y="921"/>
                    </a:lnTo>
                    <a:lnTo>
                      <a:pt x="535" y="926"/>
                    </a:lnTo>
                    <a:lnTo>
                      <a:pt x="528" y="928"/>
                    </a:lnTo>
                    <a:lnTo>
                      <a:pt x="516" y="929"/>
                    </a:lnTo>
                    <a:lnTo>
                      <a:pt x="510" y="929"/>
                    </a:lnTo>
                    <a:lnTo>
                      <a:pt x="505" y="931"/>
                    </a:lnTo>
                    <a:lnTo>
                      <a:pt x="503" y="936"/>
                    </a:lnTo>
                    <a:lnTo>
                      <a:pt x="501" y="939"/>
                    </a:lnTo>
                    <a:lnTo>
                      <a:pt x="492" y="953"/>
                    </a:lnTo>
                    <a:lnTo>
                      <a:pt x="487" y="958"/>
                    </a:lnTo>
                    <a:lnTo>
                      <a:pt x="487" y="966"/>
                    </a:lnTo>
                    <a:lnTo>
                      <a:pt x="492" y="971"/>
                    </a:lnTo>
                    <a:lnTo>
                      <a:pt x="498" y="979"/>
                    </a:lnTo>
                    <a:lnTo>
                      <a:pt x="498" y="986"/>
                    </a:lnTo>
                    <a:lnTo>
                      <a:pt x="496" y="989"/>
                    </a:lnTo>
                    <a:lnTo>
                      <a:pt x="490" y="991"/>
                    </a:lnTo>
                    <a:lnTo>
                      <a:pt x="478" y="983"/>
                    </a:lnTo>
                    <a:lnTo>
                      <a:pt x="472" y="979"/>
                    </a:lnTo>
                    <a:lnTo>
                      <a:pt x="463" y="973"/>
                    </a:lnTo>
                    <a:lnTo>
                      <a:pt x="455" y="968"/>
                    </a:lnTo>
                    <a:lnTo>
                      <a:pt x="447" y="962"/>
                    </a:lnTo>
                    <a:lnTo>
                      <a:pt x="440" y="952"/>
                    </a:lnTo>
                    <a:lnTo>
                      <a:pt x="440" y="942"/>
                    </a:lnTo>
                    <a:lnTo>
                      <a:pt x="437" y="936"/>
                    </a:lnTo>
                    <a:lnTo>
                      <a:pt x="435" y="931"/>
                    </a:lnTo>
                    <a:lnTo>
                      <a:pt x="427" y="926"/>
                    </a:lnTo>
                    <a:lnTo>
                      <a:pt x="422" y="924"/>
                    </a:lnTo>
                    <a:lnTo>
                      <a:pt x="409" y="926"/>
                    </a:lnTo>
                    <a:lnTo>
                      <a:pt x="406" y="932"/>
                    </a:lnTo>
                    <a:lnTo>
                      <a:pt x="402" y="937"/>
                    </a:lnTo>
                    <a:lnTo>
                      <a:pt x="397" y="937"/>
                    </a:lnTo>
                    <a:lnTo>
                      <a:pt x="394" y="937"/>
                    </a:lnTo>
                    <a:lnTo>
                      <a:pt x="387" y="939"/>
                    </a:lnTo>
                    <a:lnTo>
                      <a:pt x="384" y="939"/>
                    </a:lnTo>
                    <a:lnTo>
                      <a:pt x="377" y="932"/>
                    </a:lnTo>
                    <a:lnTo>
                      <a:pt x="374" y="940"/>
                    </a:lnTo>
                    <a:lnTo>
                      <a:pt x="374" y="949"/>
                    </a:lnTo>
                    <a:lnTo>
                      <a:pt x="374" y="953"/>
                    </a:lnTo>
                    <a:lnTo>
                      <a:pt x="371" y="960"/>
                    </a:lnTo>
                    <a:lnTo>
                      <a:pt x="367" y="965"/>
                    </a:lnTo>
                    <a:lnTo>
                      <a:pt x="363" y="966"/>
                    </a:lnTo>
                    <a:lnTo>
                      <a:pt x="358" y="968"/>
                    </a:lnTo>
                    <a:lnTo>
                      <a:pt x="351" y="970"/>
                    </a:lnTo>
                    <a:lnTo>
                      <a:pt x="346" y="966"/>
                    </a:lnTo>
                    <a:lnTo>
                      <a:pt x="346" y="960"/>
                    </a:lnTo>
                    <a:lnTo>
                      <a:pt x="348" y="950"/>
                    </a:lnTo>
                    <a:lnTo>
                      <a:pt x="343" y="939"/>
                    </a:lnTo>
                    <a:lnTo>
                      <a:pt x="329" y="934"/>
                    </a:lnTo>
                    <a:lnTo>
                      <a:pt x="326" y="923"/>
                    </a:lnTo>
                    <a:lnTo>
                      <a:pt x="320" y="918"/>
                    </a:lnTo>
                    <a:lnTo>
                      <a:pt x="321" y="911"/>
                    </a:lnTo>
                    <a:lnTo>
                      <a:pt x="316" y="907"/>
                    </a:lnTo>
                    <a:lnTo>
                      <a:pt x="311" y="898"/>
                    </a:lnTo>
                    <a:lnTo>
                      <a:pt x="313" y="884"/>
                    </a:lnTo>
                    <a:lnTo>
                      <a:pt x="315" y="873"/>
                    </a:lnTo>
                    <a:lnTo>
                      <a:pt x="318" y="864"/>
                    </a:lnTo>
                    <a:lnTo>
                      <a:pt x="315" y="858"/>
                    </a:lnTo>
                    <a:lnTo>
                      <a:pt x="315" y="855"/>
                    </a:lnTo>
                    <a:lnTo>
                      <a:pt x="315" y="850"/>
                    </a:lnTo>
                    <a:lnTo>
                      <a:pt x="318" y="845"/>
                    </a:lnTo>
                    <a:lnTo>
                      <a:pt x="315" y="839"/>
                    </a:lnTo>
                    <a:lnTo>
                      <a:pt x="308" y="834"/>
                    </a:lnTo>
                    <a:lnTo>
                      <a:pt x="298" y="839"/>
                    </a:lnTo>
                    <a:lnTo>
                      <a:pt x="290" y="839"/>
                    </a:lnTo>
                    <a:lnTo>
                      <a:pt x="285" y="837"/>
                    </a:lnTo>
                    <a:lnTo>
                      <a:pt x="280" y="837"/>
                    </a:lnTo>
                    <a:lnTo>
                      <a:pt x="277" y="835"/>
                    </a:lnTo>
                    <a:lnTo>
                      <a:pt x="275" y="830"/>
                    </a:lnTo>
                    <a:lnTo>
                      <a:pt x="275" y="827"/>
                    </a:lnTo>
                    <a:lnTo>
                      <a:pt x="273" y="824"/>
                    </a:lnTo>
                    <a:lnTo>
                      <a:pt x="275" y="819"/>
                    </a:lnTo>
                    <a:lnTo>
                      <a:pt x="275" y="816"/>
                    </a:lnTo>
                    <a:lnTo>
                      <a:pt x="273" y="813"/>
                    </a:lnTo>
                    <a:lnTo>
                      <a:pt x="270" y="811"/>
                    </a:lnTo>
                    <a:lnTo>
                      <a:pt x="267" y="808"/>
                    </a:lnTo>
                    <a:lnTo>
                      <a:pt x="267" y="805"/>
                    </a:lnTo>
                    <a:lnTo>
                      <a:pt x="267" y="798"/>
                    </a:lnTo>
                    <a:lnTo>
                      <a:pt x="260" y="793"/>
                    </a:lnTo>
                    <a:lnTo>
                      <a:pt x="252" y="793"/>
                    </a:lnTo>
                    <a:lnTo>
                      <a:pt x="245" y="792"/>
                    </a:lnTo>
                    <a:lnTo>
                      <a:pt x="238" y="787"/>
                    </a:lnTo>
                    <a:lnTo>
                      <a:pt x="237" y="784"/>
                    </a:lnTo>
                    <a:lnTo>
                      <a:pt x="235" y="779"/>
                    </a:lnTo>
                    <a:lnTo>
                      <a:pt x="234" y="775"/>
                    </a:lnTo>
                    <a:lnTo>
                      <a:pt x="230" y="771"/>
                    </a:lnTo>
                    <a:lnTo>
                      <a:pt x="224" y="772"/>
                    </a:lnTo>
                    <a:lnTo>
                      <a:pt x="217" y="779"/>
                    </a:lnTo>
                    <a:lnTo>
                      <a:pt x="210" y="782"/>
                    </a:lnTo>
                    <a:lnTo>
                      <a:pt x="205" y="787"/>
                    </a:lnTo>
                    <a:lnTo>
                      <a:pt x="200" y="785"/>
                    </a:lnTo>
                    <a:lnTo>
                      <a:pt x="194" y="787"/>
                    </a:lnTo>
                    <a:lnTo>
                      <a:pt x="187" y="788"/>
                    </a:lnTo>
                    <a:lnTo>
                      <a:pt x="181" y="792"/>
                    </a:lnTo>
                    <a:lnTo>
                      <a:pt x="176" y="795"/>
                    </a:lnTo>
                    <a:lnTo>
                      <a:pt x="172" y="796"/>
                    </a:lnTo>
                    <a:lnTo>
                      <a:pt x="169" y="798"/>
                    </a:lnTo>
                    <a:lnTo>
                      <a:pt x="169" y="803"/>
                    </a:lnTo>
                    <a:lnTo>
                      <a:pt x="167" y="808"/>
                    </a:lnTo>
                    <a:lnTo>
                      <a:pt x="164" y="809"/>
                    </a:lnTo>
                    <a:lnTo>
                      <a:pt x="161" y="808"/>
                    </a:lnTo>
                    <a:lnTo>
                      <a:pt x="156" y="805"/>
                    </a:lnTo>
                    <a:lnTo>
                      <a:pt x="151" y="808"/>
                    </a:lnTo>
                    <a:lnTo>
                      <a:pt x="149" y="813"/>
                    </a:lnTo>
                    <a:lnTo>
                      <a:pt x="144" y="818"/>
                    </a:lnTo>
                    <a:lnTo>
                      <a:pt x="141" y="819"/>
                    </a:lnTo>
                    <a:lnTo>
                      <a:pt x="141" y="821"/>
                    </a:lnTo>
                    <a:lnTo>
                      <a:pt x="136" y="824"/>
                    </a:lnTo>
                    <a:lnTo>
                      <a:pt x="124" y="808"/>
                    </a:lnTo>
                    <a:lnTo>
                      <a:pt x="126" y="796"/>
                    </a:lnTo>
                    <a:lnTo>
                      <a:pt x="131" y="782"/>
                    </a:lnTo>
                    <a:lnTo>
                      <a:pt x="134" y="761"/>
                    </a:lnTo>
                    <a:lnTo>
                      <a:pt x="133" y="750"/>
                    </a:lnTo>
                    <a:lnTo>
                      <a:pt x="124" y="743"/>
                    </a:lnTo>
                    <a:lnTo>
                      <a:pt x="119" y="733"/>
                    </a:lnTo>
                    <a:lnTo>
                      <a:pt x="119" y="727"/>
                    </a:lnTo>
                    <a:lnTo>
                      <a:pt x="119" y="724"/>
                    </a:lnTo>
                    <a:lnTo>
                      <a:pt x="118" y="719"/>
                    </a:lnTo>
                    <a:lnTo>
                      <a:pt x="116" y="712"/>
                    </a:lnTo>
                    <a:lnTo>
                      <a:pt x="116" y="711"/>
                    </a:lnTo>
                    <a:lnTo>
                      <a:pt x="116" y="706"/>
                    </a:lnTo>
                    <a:lnTo>
                      <a:pt x="116" y="701"/>
                    </a:lnTo>
                    <a:lnTo>
                      <a:pt x="116" y="698"/>
                    </a:lnTo>
                    <a:lnTo>
                      <a:pt x="114" y="695"/>
                    </a:lnTo>
                    <a:lnTo>
                      <a:pt x="116" y="691"/>
                    </a:lnTo>
                    <a:lnTo>
                      <a:pt x="121" y="685"/>
                    </a:lnTo>
                    <a:lnTo>
                      <a:pt x="119" y="678"/>
                    </a:lnTo>
                    <a:lnTo>
                      <a:pt x="116" y="672"/>
                    </a:lnTo>
                    <a:lnTo>
                      <a:pt x="116" y="661"/>
                    </a:lnTo>
                    <a:lnTo>
                      <a:pt x="114" y="646"/>
                    </a:lnTo>
                    <a:lnTo>
                      <a:pt x="113" y="630"/>
                    </a:lnTo>
                    <a:lnTo>
                      <a:pt x="106" y="614"/>
                    </a:lnTo>
                    <a:lnTo>
                      <a:pt x="100" y="612"/>
                    </a:lnTo>
                    <a:lnTo>
                      <a:pt x="91" y="614"/>
                    </a:lnTo>
                    <a:lnTo>
                      <a:pt x="81" y="606"/>
                    </a:lnTo>
                    <a:lnTo>
                      <a:pt x="76" y="597"/>
                    </a:lnTo>
                    <a:lnTo>
                      <a:pt x="73" y="584"/>
                    </a:lnTo>
                    <a:lnTo>
                      <a:pt x="71" y="575"/>
                    </a:lnTo>
                    <a:lnTo>
                      <a:pt x="71" y="567"/>
                    </a:lnTo>
                    <a:lnTo>
                      <a:pt x="65" y="555"/>
                    </a:lnTo>
                    <a:lnTo>
                      <a:pt x="57" y="541"/>
                    </a:lnTo>
                    <a:lnTo>
                      <a:pt x="50" y="539"/>
                    </a:lnTo>
                    <a:lnTo>
                      <a:pt x="45" y="539"/>
                    </a:lnTo>
                    <a:lnTo>
                      <a:pt x="40" y="528"/>
                    </a:lnTo>
                    <a:lnTo>
                      <a:pt x="25" y="525"/>
                    </a:lnTo>
                    <a:lnTo>
                      <a:pt x="20" y="518"/>
                    </a:lnTo>
                    <a:lnTo>
                      <a:pt x="15" y="512"/>
                    </a:lnTo>
                    <a:lnTo>
                      <a:pt x="12" y="492"/>
                    </a:lnTo>
                    <a:lnTo>
                      <a:pt x="5" y="479"/>
                    </a:lnTo>
                    <a:lnTo>
                      <a:pt x="0" y="466"/>
                    </a:lnTo>
                    <a:lnTo>
                      <a:pt x="9" y="460"/>
                    </a:lnTo>
                    <a:lnTo>
                      <a:pt x="12" y="457"/>
                    </a:lnTo>
                    <a:lnTo>
                      <a:pt x="25" y="445"/>
                    </a:lnTo>
                    <a:lnTo>
                      <a:pt x="27" y="439"/>
                    </a:lnTo>
                    <a:lnTo>
                      <a:pt x="27" y="436"/>
                    </a:lnTo>
                    <a:lnTo>
                      <a:pt x="25" y="413"/>
                    </a:lnTo>
                    <a:lnTo>
                      <a:pt x="30" y="395"/>
                    </a:lnTo>
                    <a:lnTo>
                      <a:pt x="33" y="381"/>
                    </a:lnTo>
                    <a:lnTo>
                      <a:pt x="35" y="373"/>
                    </a:lnTo>
                    <a:lnTo>
                      <a:pt x="37" y="368"/>
                    </a:lnTo>
                    <a:lnTo>
                      <a:pt x="38" y="351"/>
                    </a:lnTo>
                    <a:lnTo>
                      <a:pt x="40" y="335"/>
                    </a:lnTo>
                    <a:lnTo>
                      <a:pt x="40" y="332"/>
                    </a:lnTo>
                    <a:lnTo>
                      <a:pt x="40" y="321"/>
                    </a:lnTo>
                    <a:lnTo>
                      <a:pt x="42" y="303"/>
                    </a:lnTo>
                    <a:lnTo>
                      <a:pt x="48" y="284"/>
                    </a:lnTo>
                    <a:lnTo>
                      <a:pt x="53" y="274"/>
                    </a:lnTo>
                    <a:lnTo>
                      <a:pt x="55" y="269"/>
                    </a:lnTo>
                    <a:lnTo>
                      <a:pt x="57" y="261"/>
                    </a:lnTo>
                    <a:lnTo>
                      <a:pt x="62" y="243"/>
                    </a:lnTo>
                    <a:lnTo>
                      <a:pt x="68" y="230"/>
                    </a:lnTo>
                    <a:lnTo>
                      <a:pt x="78" y="225"/>
                    </a:lnTo>
                    <a:lnTo>
                      <a:pt x="90" y="225"/>
                    </a:lnTo>
                    <a:lnTo>
                      <a:pt x="105" y="224"/>
                    </a:lnTo>
                    <a:lnTo>
                      <a:pt x="106" y="224"/>
                    </a:lnTo>
                    <a:lnTo>
                      <a:pt x="118" y="220"/>
                    </a:lnTo>
                    <a:lnTo>
                      <a:pt x="133" y="214"/>
                    </a:lnTo>
                    <a:lnTo>
                      <a:pt x="144" y="212"/>
                    </a:lnTo>
                    <a:lnTo>
                      <a:pt x="161" y="211"/>
                    </a:lnTo>
                    <a:lnTo>
                      <a:pt x="176" y="207"/>
                    </a:lnTo>
                    <a:lnTo>
                      <a:pt x="177" y="203"/>
                    </a:lnTo>
                    <a:lnTo>
                      <a:pt x="179" y="191"/>
                    </a:lnTo>
                    <a:lnTo>
                      <a:pt x="186" y="180"/>
                    </a:lnTo>
                    <a:lnTo>
                      <a:pt x="189" y="177"/>
                    </a:lnTo>
                    <a:lnTo>
                      <a:pt x="209" y="164"/>
                    </a:lnTo>
                    <a:lnTo>
                      <a:pt x="217" y="151"/>
                    </a:lnTo>
                    <a:lnTo>
                      <a:pt x="225" y="141"/>
                    </a:lnTo>
                    <a:lnTo>
                      <a:pt x="230" y="135"/>
                    </a:lnTo>
                    <a:lnTo>
                      <a:pt x="232" y="131"/>
                    </a:lnTo>
                    <a:lnTo>
                      <a:pt x="238" y="120"/>
                    </a:lnTo>
                    <a:lnTo>
                      <a:pt x="242" y="118"/>
                    </a:lnTo>
                    <a:lnTo>
                      <a:pt x="253" y="112"/>
                    </a:lnTo>
                    <a:lnTo>
                      <a:pt x="253" y="97"/>
                    </a:lnTo>
                    <a:lnTo>
                      <a:pt x="247" y="91"/>
                    </a:lnTo>
                    <a:lnTo>
                      <a:pt x="240" y="86"/>
                    </a:lnTo>
                    <a:lnTo>
                      <a:pt x="242" y="81"/>
                    </a:lnTo>
                    <a:lnTo>
                      <a:pt x="243" y="78"/>
                    </a:lnTo>
                    <a:lnTo>
                      <a:pt x="247" y="75"/>
                    </a:lnTo>
                    <a:lnTo>
                      <a:pt x="248" y="72"/>
                    </a:lnTo>
                    <a:lnTo>
                      <a:pt x="250" y="68"/>
                    </a:lnTo>
                    <a:lnTo>
                      <a:pt x="250" y="65"/>
                    </a:lnTo>
                    <a:lnTo>
                      <a:pt x="248" y="60"/>
                    </a:lnTo>
                    <a:lnTo>
                      <a:pt x="247" y="57"/>
                    </a:lnTo>
                    <a:lnTo>
                      <a:pt x="235" y="52"/>
                    </a:lnTo>
                    <a:lnTo>
                      <a:pt x="227" y="52"/>
                    </a:lnTo>
                    <a:lnTo>
                      <a:pt x="215" y="51"/>
                    </a:lnTo>
                    <a:lnTo>
                      <a:pt x="212" y="41"/>
                    </a:lnTo>
                    <a:lnTo>
                      <a:pt x="214" y="34"/>
                    </a:lnTo>
                    <a:lnTo>
                      <a:pt x="217" y="29"/>
                    </a:lnTo>
                    <a:lnTo>
                      <a:pt x="225" y="17"/>
                    </a:lnTo>
                    <a:lnTo>
                      <a:pt x="232" y="17"/>
                    </a:lnTo>
                    <a:lnTo>
                      <a:pt x="235" y="15"/>
                    </a:lnTo>
                    <a:lnTo>
                      <a:pt x="247" y="15"/>
                    </a:lnTo>
                    <a:lnTo>
                      <a:pt x="257" y="5"/>
                    </a:lnTo>
                    <a:lnTo>
                      <a:pt x="262" y="7"/>
                    </a:lnTo>
                    <a:lnTo>
                      <a:pt x="273" y="8"/>
                    </a:lnTo>
                    <a:lnTo>
                      <a:pt x="275" y="13"/>
                    </a:lnTo>
                    <a:lnTo>
                      <a:pt x="280" y="10"/>
                    </a:lnTo>
                    <a:lnTo>
                      <a:pt x="285" y="0"/>
                    </a:lnTo>
                    <a:lnTo>
                      <a:pt x="286" y="0"/>
                    </a:lnTo>
                    <a:lnTo>
                      <a:pt x="290" y="0"/>
                    </a:lnTo>
                    <a:lnTo>
                      <a:pt x="291" y="4"/>
                    </a:lnTo>
                    <a:lnTo>
                      <a:pt x="291" y="10"/>
                    </a:lnTo>
                    <a:lnTo>
                      <a:pt x="291" y="17"/>
                    </a:lnTo>
                    <a:lnTo>
                      <a:pt x="290" y="20"/>
                    </a:lnTo>
                    <a:lnTo>
                      <a:pt x="296" y="18"/>
                    </a:lnTo>
                    <a:lnTo>
                      <a:pt x="303" y="15"/>
                    </a:lnTo>
                    <a:lnTo>
                      <a:pt x="310" y="15"/>
                    </a:lnTo>
                    <a:lnTo>
                      <a:pt x="310" y="26"/>
                    </a:lnTo>
                    <a:lnTo>
                      <a:pt x="310" y="36"/>
                    </a:lnTo>
                    <a:lnTo>
                      <a:pt x="311" y="41"/>
                    </a:lnTo>
                    <a:lnTo>
                      <a:pt x="313" y="46"/>
                    </a:lnTo>
                    <a:lnTo>
                      <a:pt x="313" y="52"/>
                    </a:lnTo>
                    <a:lnTo>
                      <a:pt x="318" y="59"/>
                    </a:lnTo>
                    <a:lnTo>
                      <a:pt x="320" y="67"/>
                    </a:lnTo>
                    <a:lnTo>
                      <a:pt x="328" y="70"/>
                    </a:lnTo>
                    <a:lnTo>
                      <a:pt x="331" y="70"/>
                    </a:lnTo>
                    <a:lnTo>
                      <a:pt x="343" y="70"/>
                    </a:lnTo>
                    <a:lnTo>
                      <a:pt x="369" y="65"/>
                    </a:lnTo>
                    <a:lnTo>
                      <a:pt x="384" y="6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4" name="Freeform 128"/>
              <p:cNvSpPr>
                <a:spLocks/>
              </p:cNvSpPr>
              <p:nvPr/>
            </p:nvSpPr>
            <p:spPr bwMode="auto">
              <a:xfrm>
                <a:off x="5451475" y="13261976"/>
                <a:ext cx="588963" cy="695325"/>
              </a:xfrm>
              <a:custGeom>
                <a:avLst/>
                <a:gdLst>
                  <a:gd name="T0" fmla="*/ 2147483647 w 743"/>
                  <a:gd name="T1" fmla="*/ 2147483647 h 875"/>
                  <a:gd name="T2" fmla="*/ 2147483647 w 743"/>
                  <a:gd name="T3" fmla="*/ 2147483647 h 875"/>
                  <a:gd name="T4" fmla="*/ 2147483647 w 743"/>
                  <a:gd name="T5" fmla="*/ 2147483647 h 875"/>
                  <a:gd name="T6" fmla="*/ 2147483647 w 743"/>
                  <a:gd name="T7" fmla="*/ 2147483647 h 875"/>
                  <a:gd name="T8" fmla="*/ 2147483647 w 743"/>
                  <a:gd name="T9" fmla="*/ 2147483647 h 875"/>
                  <a:gd name="T10" fmla="*/ 2147483647 w 743"/>
                  <a:gd name="T11" fmla="*/ 0 h 875"/>
                  <a:gd name="T12" fmla="*/ 2147483647 w 743"/>
                  <a:gd name="T13" fmla="*/ 2147483647 h 875"/>
                  <a:gd name="T14" fmla="*/ 2147483647 w 743"/>
                  <a:gd name="T15" fmla="*/ 2147483647 h 875"/>
                  <a:gd name="T16" fmla="*/ 2147483647 w 743"/>
                  <a:gd name="T17" fmla="*/ 2147483647 h 875"/>
                  <a:gd name="T18" fmla="*/ 2147483647 w 743"/>
                  <a:gd name="T19" fmla="*/ 2147483647 h 875"/>
                  <a:gd name="T20" fmla="*/ 2147483647 w 743"/>
                  <a:gd name="T21" fmla="*/ 2147483647 h 875"/>
                  <a:gd name="T22" fmla="*/ 2147483647 w 743"/>
                  <a:gd name="T23" fmla="*/ 2147483647 h 875"/>
                  <a:gd name="T24" fmla="*/ 2147483647 w 743"/>
                  <a:gd name="T25" fmla="*/ 2147483647 h 875"/>
                  <a:gd name="T26" fmla="*/ 2147483647 w 743"/>
                  <a:gd name="T27" fmla="*/ 2147483647 h 875"/>
                  <a:gd name="T28" fmla="*/ 2147483647 w 743"/>
                  <a:gd name="T29" fmla="*/ 2147483647 h 875"/>
                  <a:gd name="T30" fmla="*/ 2147483647 w 743"/>
                  <a:gd name="T31" fmla="*/ 2147483647 h 875"/>
                  <a:gd name="T32" fmla="*/ 2147483647 w 743"/>
                  <a:gd name="T33" fmla="*/ 2147483647 h 875"/>
                  <a:gd name="T34" fmla="*/ 2147483647 w 743"/>
                  <a:gd name="T35" fmla="*/ 2147483647 h 875"/>
                  <a:gd name="T36" fmla="*/ 2147483647 w 743"/>
                  <a:gd name="T37" fmla="*/ 2147483647 h 875"/>
                  <a:gd name="T38" fmla="*/ 2147483647 w 743"/>
                  <a:gd name="T39" fmla="*/ 2147483647 h 875"/>
                  <a:gd name="T40" fmla="*/ 2147483647 w 743"/>
                  <a:gd name="T41" fmla="*/ 2147483647 h 875"/>
                  <a:gd name="T42" fmla="*/ 2147483647 w 743"/>
                  <a:gd name="T43" fmla="*/ 2147483647 h 875"/>
                  <a:gd name="T44" fmla="*/ 2147483647 w 743"/>
                  <a:gd name="T45" fmla="*/ 2147483647 h 875"/>
                  <a:gd name="T46" fmla="*/ 2147483647 w 743"/>
                  <a:gd name="T47" fmla="*/ 2147483647 h 875"/>
                  <a:gd name="T48" fmla="*/ 2147483647 w 743"/>
                  <a:gd name="T49" fmla="*/ 2147483647 h 875"/>
                  <a:gd name="T50" fmla="*/ 2147483647 w 743"/>
                  <a:gd name="T51" fmla="*/ 2147483647 h 875"/>
                  <a:gd name="T52" fmla="*/ 2147483647 w 743"/>
                  <a:gd name="T53" fmla="*/ 2147483647 h 875"/>
                  <a:gd name="T54" fmla="*/ 2147483647 w 743"/>
                  <a:gd name="T55" fmla="*/ 2147483647 h 875"/>
                  <a:gd name="T56" fmla="*/ 2147483647 w 743"/>
                  <a:gd name="T57" fmla="*/ 2147483647 h 875"/>
                  <a:gd name="T58" fmla="*/ 2147483647 w 743"/>
                  <a:gd name="T59" fmla="*/ 2147483647 h 875"/>
                  <a:gd name="T60" fmla="*/ 2147483647 w 743"/>
                  <a:gd name="T61" fmla="*/ 2147483647 h 875"/>
                  <a:gd name="T62" fmla="*/ 2147483647 w 743"/>
                  <a:gd name="T63" fmla="*/ 2147483647 h 875"/>
                  <a:gd name="T64" fmla="*/ 2147483647 w 743"/>
                  <a:gd name="T65" fmla="*/ 2147483647 h 875"/>
                  <a:gd name="T66" fmla="*/ 2147483647 w 743"/>
                  <a:gd name="T67" fmla="*/ 2147483647 h 875"/>
                  <a:gd name="T68" fmla="*/ 2147483647 w 743"/>
                  <a:gd name="T69" fmla="*/ 2147483647 h 875"/>
                  <a:gd name="T70" fmla="*/ 2147483647 w 743"/>
                  <a:gd name="T71" fmla="*/ 2147483647 h 875"/>
                  <a:gd name="T72" fmla="*/ 2147483647 w 743"/>
                  <a:gd name="T73" fmla="*/ 2147483647 h 875"/>
                  <a:gd name="T74" fmla="*/ 2147483647 w 743"/>
                  <a:gd name="T75" fmla="*/ 2147483647 h 875"/>
                  <a:gd name="T76" fmla="*/ 2147483647 w 743"/>
                  <a:gd name="T77" fmla="*/ 2147483647 h 875"/>
                  <a:gd name="T78" fmla="*/ 2147483647 w 743"/>
                  <a:gd name="T79" fmla="*/ 2147483647 h 875"/>
                  <a:gd name="T80" fmla="*/ 2147483647 w 743"/>
                  <a:gd name="T81" fmla="*/ 2147483647 h 875"/>
                  <a:gd name="T82" fmla="*/ 2147483647 w 743"/>
                  <a:gd name="T83" fmla="*/ 2147483647 h 875"/>
                  <a:gd name="T84" fmla="*/ 2147483647 w 743"/>
                  <a:gd name="T85" fmla="*/ 2147483647 h 875"/>
                  <a:gd name="T86" fmla="*/ 2147483647 w 743"/>
                  <a:gd name="T87" fmla="*/ 2147483647 h 875"/>
                  <a:gd name="T88" fmla="*/ 2147483647 w 743"/>
                  <a:gd name="T89" fmla="*/ 2147483647 h 875"/>
                  <a:gd name="T90" fmla="*/ 2147483647 w 743"/>
                  <a:gd name="T91" fmla="*/ 2147483647 h 875"/>
                  <a:gd name="T92" fmla="*/ 2147483647 w 743"/>
                  <a:gd name="T93" fmla="*/ 2147483647 h 875"/>
                  <a:gd name="T94" fmla="*/ 2147483647 w 743"/>
                  <a:gd name="T95" fmla="*/ 2147483647 h 875"/>
                  <a:gd name="T96" fmla="*/ 2147483647 w 743"/>
                  <a:gd name="T97" fmla="*/ 2147483647 h 875"/>
                  <a:gd name="T98" fmla="*/ 2147483647 w 743"/>
                  <a:gd name="T99" fmla="*/ 2147483647 h 875"/>
                  <a:gd name="T100" fmla="*/ 2147483647 w 743"/>
                  <a:gd name="T101" fmla="*/ 2147483647 h 875"/>
                  <a:gd name="T102" fmla="*/ 2147483647 w 743"/>
                  <a:gd name="T103" fmla="*/ 2147483647 h 875"/>
                  <a:gd name="T104" fmla="*/ 2147483647 w 743"/>
                  <a:gd name="T105" fmla="*/ 2147483647 h 875"/>
                  <a:gd name="T106" fmla="*/ 2147483647 w 743"/>
                  <a:gd name="T107" fmla="*/ 2147483647 h 875"/>
                  <a:gd name="T108" fmla="*/ 2147483647 w 743"/>
                  <a:gd name="T109" fmla="*/ 2147483647 h 875"/>
                  <a:gd name="T110" fmla="*/ 2147483647 w 743"/>
                  <a:gd name="T111" fmla="*/ 2147483647 h 875"/>
                  <a:gd name="T112" fmla="*/ 0 w 743"/>
                  <a:gd name="T113" fmla="*/ 2147483647 h 8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3"/>
                  <a:gd name="T172" fmla="*/ 0 h 875"/>
                  <a:gd name="T173" fmla="*/ 743 w 743"/>
                  <a:gd name="T174" fmla="*/ 875 h 8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3" h="875">
                    <a:moveTo>
                      <a:pt x="0" y="45"/>
                    </a:moveTo>
                    <a:lnTo>
                      <a:pt x="3" y="42"/>
                    </a:lnTo>
                    <a:lnTo>
                      <a:pt x="13" y="38"/>
                    </a:lnTo>
                    <a:lnTo>
                      <a:pt x="23" y="40"/>
                    </a:lnTo>
                    <a:lnTo>
                      <a:pt x="31" y="42"/>
                    </a:lnTo>
                    <a:lnTo>
                      <a:pt x="40" y="38"/>
                    </a:lnTo>
                    <a:lnTo>
                      <a:pt x="46" y="34"/>
                    </a:lnTo>
                    <a:lnTo>
                      <a:pt x="53" y="25"/>
                    </a:lnTo>
                    <a:lnTo>
                      <a:pt x="56" y="19"/>
                    </a:lnTo>
                    <a:lnTo>
                      <a:pt x="58" y="11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4" y="3"/>
                    </a:lnTo>
                    <a:lnTo>
                      <a:pt x="83" y="11"/>
                    </a:lnTo>
                    <a:lnTo>
                      <a:pt x="91" y="11"/>
                    </a:lnTo>
                    <a:lnTo>
                      <a:pt x="96" y="11"/>
                    </a:lnTo>
                    <a:lnTo>
                      <a:pt x="101" y="11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17" y="8"/>
                    </a:lnTo>
                    <a:lnTo>
                      <a:pt x="124" y="8"/>
                    </a:lnTo>
                    <a:lnTo>
                      <a:pt x="134" y="8"/>
                    </a:lnTo>
                    <a:lnTo>
                      <a:pt x="137" y="6"/>
                    </a:lnTo>
                    <a:lnTo>
                      <a:pt x="141" y="4"/>
                    </a:lnTo>
                    <a:lnTo>
                      <a:pt x="149" y="3"/>
                    </a:lnTo>
                    <a:lnTo>
                      <a:pt x="154" y="6"/>
                    </a:lnTo>
                    <a:lnTo>
                      <a:pt x="157" y="4"/>
                    </a:lnTo>
                    <a:lnTo>
                      <a:pt x="165" y="3"/>
                    </a:lnTo>
                    <a:lnTo>
                      <a:pt x="177" y="3"/>
                    </a:lnTo>
                    <a:lnTo>
                      <a:pt x="187" y="6"/>
                    </a:lnTo>
                    <a:lnTo>
                      <a:pt x="193" y="6"/>
                    </a:lnTo>
                    <a:lnTo>
                      <a:pt x="205" y="6"/>
                    </a:lnTo>
                    <a:lnTo>
                      <a:pt x="208" y="6"/>
                    </a:lnTo>
                    <a:lnTo>
                      <a:pt x="220" y="4"/>
                    </a:lnTo>
                    <a:lnTo>
                      <a:pt x="222" y="1"/>
                    </a:lnTo>
                    <a:lnTo>
                      <a:pt x="228" y="0"/>
                    </a:lnTo>
                    <a:lnTo>
                      <a:pt x="235" y="6"/>
                    </a:lnTo>
                    <a:lnTo>
                      <a:pt x="246" y="19"/>
                    </a:lnTo>
                    <a:lnTo>
                      <a:pt x="253" y="25"/>
                    </a:lnTo>
                    <a:lnTo>
                      <a:pt x="253" y="27"/>
                    </a:lnTo>
                    <a:lnTo>
                      <a:pt x="256" y="29"/>
                    </a:lnTo>
                    <a:lnTo>
                      <a:pt x="261" y="32"/>
                    </a:lnTo>
                    <a:lnTo>
                      <a:pt x="271" y="40"/>
                    </a:lnTo>
                    <a:lnTo>
                      <a:pt x="283" y="46"/>
                    </a:lnTo>
                    <a:lnTo>
                      <a:pt x="303" y="50"/>
                    </a:lnTo>
                    <a:lnTo>
                      <a:pt x="313" y="51"/>
                    </a:lnTo>
                    <a:lnTo>
                      <a:pt x="321" y="56"/>
                    </a:lnTo>
                    <a:lnTo>
                      <a:pt x="327" y="61"/>
                    </a:lnTo>
                    <a:lnTo>
                      <a:pt x="331" y="61"/>
                    </a:lnTo>
                    <a:lnTo>
                      <a:pt x="336" y="61"/>
                    </a:lnTo>
                    <a:lnTo>
                      <a:pt x="344" y="59"/>
                    </a:lnTo>
                    <a:lnTo>
                      <a:pt x="351" y="58"/>
                    </a:lnTo>
                    <a:lnTo>
                      <a:pt x="354" y="58"/>
                    </a:lnTo>
                    <a:lnTo>
                      <a:pt x="357" y="53"/>
                    </a:lnTo>
                    <a:lnTo>
                      <a:pt x="359" y="50"/>
                    </a:lnTo>
                    <a:lnTo>
                      <a:pt x="365" y="45"/>
                    </a:lnTo>
                    <a:lnTo>
                      <a:pt x="369" y="43"/>
                    </a:lnTo>
                    <a:lnTo>
                      <a:pt x="379" y="40"/>
                    </a:lnTo>
                    <a:lnTo>
                      <a:pt x="394" y="37"/>
                    </a:lnTo>
                    <a:lnTo>
                      <a:pt x="415" y="34"/>
                    </a:lnTo>
                    <a:lnTo>
                      <a:pt x="428" y="29"/>
                    </a:lnTo>
                    <a:lnTo>
                      <a:pt x="433" y="25"/>
                    </a:lnTo>
                    <a:lnTo>
                      <a:pt x="430" y="29"/>
                    </a:lnTo>
                    <a:lnTo>
                      <a:pt x="428" y="32"/>
                    </a:lnTo>
                    <a:lnTo>
                      <a:pt x="428" y="38"/>
                    </a:lnTo>
                    <a:lnTo>
                      <a:pt x="428" y="56"/>
                    </a:lnTo>
                    <a:lnTo>
                      <a:pt x="423" y="80"/>
                    </a:lnTo>
                    <a:lnTo>
                      <a:pt x="417" y="98"/>
                    </a:lnTo>
                    <a:lnTo>
                      <a:pt x="417" y="101"/>
                    </a:lnTo>
                    <a:lnTo>
                      <a:pt x="418" y="105"/>
                    </a:lnTo>
                    <a:lnTo>
                      <a:pt x="423" y="100"/>
                    </a:lnTo>
                    <a:lnTo>
                      <a:pt x="423" y="98"/>
                    </a:lnTo>
                    <a:lnTo>
                      <a:pt x="427" y="95"/>
                    </a:lnTo>
                    <a:lnTo>
                      <a:pt x="433" y="92"/>
                    </a:lnTo>
                    <a:lnTo>
                      <a:pt x="445" y="93"/>
                    </a:lnTo>
                    <a:lnTo>
                      <a:pt x="450" y="93"/>
                    </a:lnTo>
                    <a:lnTo>
                      <a:pt x="453" y="93"/>
                    </a:lnTo>
                    <a:lnTo>
                      <a:pt x="463" y="95"/>
                    </a:lnTo>
                    <a:lnTo>
                      <a:pt x="471" y="101"/>
                    </a:lnTo>
                    <a:lnTo>
                      <a:pt x="473" y="113"/>
                    </a:lnTo>
                    <a:lnTo>
                      <a:pt x="475" y="116"/>
                    </a:lnTo>
                    <a:lnTo>
                      <a:pt x="478" y="118"/>
                    </a:lnTo>
                    <a:lnTo>
                      <a:pt x="490" y="123"/>
                    </a:lnTo>
                    <a:lnTo>
                      <a:pt x="494" y="124"/>
                    </a:lnTo>
                    <a:lnTo>
                      <a:pt x="504" y="119"/>
                    </a:lnTo>
                    <a:lnTo>
                      <a:pt x="511" y="116"/>
                    </a:lnTo>
                    <a:lnTo>
                      <a:pt x="514" y="121"/>
                    </a:lnTo>
                    <a:lnTo>
                      <a:pt x="516" y="132"/>
                    </a:lnTo>
                    <a:lnTo>
                      <a:pt x="513" y="137"/>
                    </a:lnTo>
                    <a:lnTo>
                      <a:pt x="513" y="140"/>
                    </a:lnTo>
                    <a:lnTo>
                      <a:pt x="513" y="152"/>
                    </a:lnTo>
                    <a:lnTo>
                      <a:pt x="513" y="169"/>
                    </a:lnTo>
                    <a:lnTo>
                      <a:pt x="516" y="194"/>
                    </a:lnTo>
                    <a:lnTo>
                      <a:pt x="516" y="199"/>
                    </a:lnTo>
                    <a:lnTo>
                      <a:pt x="516" y="215"/>
                    </a:lnTo>
                    <a:lnTo>
                      <a:pt x="516" y="223"/>
                    </a:lnTo>
                    <a:lnTo>
                      <a:pt x="518" y="233"/>
                    </a:lnTo>
                    <a:lnTo>
                      <a:pt x="518" y="242"/>
                    </a:lnTo>
                    <a:lnTo>
                      <a:pt x="523" y="258"/>
                    </a:lnTo>
                    <a:lnTo>
                      <a:pt x="524" y="270"/>
                    </a:lnTo>
                    <a:lnTo>
                      <a:pt x="524" y="284"/>
                    </a:lnTo>
                    <a:lnTo>
                      <a:pt x="531" y="317"/>
                    </a:lnTo>
                    <a:lnTo>
                      <a:pt x="534" y="339"/>
                    </a:lnTo>
                    <a:lnTo>
                      <a:pt x="534" y="343"/>
                    </a:lnTo>
                    <a:lnTo>
                      <a:pt x="534" y="347"/>
                    </a:lnTo>
                    <a:lnTo>
                      <a:pt x="534" y="364"/>
                    </a:lnTo>
                    <a:lnTo>
                      <a:pt x="534" y="373"/>
                    </a:lnTo>
                    <a:lnTo>
                      <a:pt x="542" y="396"/>
                    </a:lnTo>
                    <a:lnTo>
                      <a:pt x="554" y="419"/>
                    </a:lnTo>
                    <a:lnTo>
                      <a:pt x="562" y="440"/>
                    </a:lnTo>
                    <a:lnTo>
                      <a:pt x="564" y="445"/>
                    </a:lnTo>
                    <a:lnTo>
                      <a:pt x="577" y="480"/>
                    </a:lnTo>
                    <a:lnTo>
                      <a:pt x="581" y="490"/>
                    </a:lnTo>
                    <a:lnTo>
                      <a:pt x="595" y="522"/>
                    </a:lnTo>
                    <a:lnTo>
                      <a:pt x="609" y="561"/>
                    </a:lnTo>
                    <a:lnTo>
                      <a:pt x="615" y="563"/>
                    </a:lnTo>
                    <a:lnTo>
                      <a:pt x="620" y="564"/>
                    </a:lnTo>
                    <a:lnTo>
                      <a:pt x="622" y="555"/>
                    </a:lnTo>
                    <a:lnTo>
                      <a:pt x="622" y="548"/>
                    </a:lnTo>
                    <a:lnTo>
                      <a:pt x="622" y="535"/>
                    </a:lnTo>
                    <a:lnTo>
                      <a:pt x="625" y="516"/>
                    </a:lnTo>
                    <a:lnTo>
                      <a:pt x="625" y="495"/>
                    </a:lnTo>
                    <a:lnTo>
                      <a:pt x="625" y="478"/>
                    </a:lnTo>
                    <a:lnTo>
                      <a:pt x="625" y="456"/>
                    </a:lnTo>
                    <a:lnTo>
                      <a:pt x="628" y="438"/>
                    </a:lnTo>
                    <a:lnTo>
                      <a:pt x="635" y="425"/>
                    </a:lnTo>
                    <a:lnTo>
                      <a:pt x="648" y="407"/>
                    </a:lnTo>
                    <a:lnTo>
                      <a:pt x="663" y="398"/>
                    </a:lnTo>
                    <a:lnTo>
                      <a:pt x="668" y="396"/>
                    </a:lnTo>
                    <a:lnTo>
                      <a:pt x="680" y="393"/>
                    </a:lnTo>
                    <a:lnTo>
                      <a:pt x="695" y="394"/>
                    </a:lnTo>
                    <a:lnTo>
                      <a:pt x="700" y="402"/>
                    </a:lnTo>
                    <a:lnTo>
                      <a:pt x="700" y="415"/>
                    </a:lnTo>
                    <a:lnTo>
                      <a:pt x="698" y="435"/>
                    </a:lnTo>
                    <a:lnTo>
                      <a:pt x="698" y="440"/>
                    </a:lnTo>
                    <a:lnTo>
                      <a:pt x="698" y="451"/>
                    </a:lnTo>
                    <a:lnTo>
                      <a:pt x="698" y="456"/>
                    </a:lnTo>
                    <a:lnTo>
                      <a:pt x="698" y="464"/>
                    </a:lnTo>
                    <a:lnTo>
                      <a:pt x="696" y="482"/>
                    </a:lnTo>
                    <a:lnTo>
                      <a:pt x="695" y="503"/>
                    </a:lnTo>
                    <a:lnTo>
                      <a:pt x="700" y="519"/>
                    </a:lnTo>
                    <a:lnTo>
                      <a:pt x="706" y="527"/>
                    </a:lnTo>
                    <a:lnTo>
                      <a:pt x="710" y="532"/>
                    </a:lnTo>
                    <a:lnTo>
                      <a:pt x="714" y="550"/>
                    </a:lnTo>
                    <a:lnTo>
                      <a:pt x="716" y="563"/>
                    </a:lnTo>
                    <a:lnTo>
                      <a:pt x="721" y="576"/>
                    </a:lnTo>
                    <a:lnTo>
                      <a:pt x="724" y="598"/>
                    </a:lnTo>
                    <a:lnTo>
                      <a:pt x="728" y="610"/>
                    </a:lnTo>
                    <a:lnTo>
                      <a:pt x="738" y="629"/>
                    </a:lnTo>
                    <a:lnTo>
                      <a:pt x="739" y="635"/>
                    </a:lnTo>
                    <a:lnTo>
                      <a:pt x="743" y="648"/>
                    </a:lnTo>
                    <a:lnTo>
                      <a:pt x="743" y="655"/>
                    </a:lnTo>
                    <a:lnTo>
                      <a:pt x="741" y="665"/>
                    </a:lnTo>
                    <a:lnTo>
                      <a:pt x="738" y="666"/>
                    </a:lnTo>
                    <a:lnTo>
                      <a:pt x="734" y="673"/>
                    </a:lnTo>
                    <a:lnTo>
                      <a:pt x="728" y="678"/>
                    </a:lnTo>
                    <a:lnTo>
                      <a:pt x="724" y="681"/>
                    </a:lnTo>
                    <a:lnTo>
                      <a:pt x="721" y="684"/>
                    </a:lnTo>
                    <a:lnTo>
                      <a:pt x="719" y="687"/>
                    </a:lnTo>
                    <a:lnTo>
                      <a:pt x="713" y="692"/>
                    </a:lnTo>
                    <a:lnTo>
                      <a:pt x="706" y="692"/>
                    </a:lnTo>
                    <a:lnTo>
                      <a:pt x="705" y="687"/>
                    </a:lnTo>
                    <a:lnTo>
                      <a:pt x="701" y="681"/>
                    </a:lnTo>
                    <a:lnTo>
                      <a:pt x="695" y="676"/>
                    </a:lnTo>
                    <a:lnTo>
                      <a:pt x="693" y="666"/>
                    </a:lnTo>
                    <a:lnTo>
                      <a:pt x="693" y="656"/>
                    </a:lnTo>
                    <a:lnTo>
                      <a:pt x="691" y="639"/>
                    </a:lnTo>
                    <a:lnTo>
                      <a:pt x="688" y="637"/>
                    </a:lnTo>
                    <a:lnTo>
                      <a:pt x="685" y="635"/>
                    </a:lnTo>
                    <a:lnTo>
                      <a:pt x="683" y="640"/>
                    </a:lnTo>
                    <a:lnTo>
                      <a:pt x="680" y="645"/>
                    </a:lnTo>
                    <a:lnTo>
                      <a:pt x="678" y="647"/>
                    </a:lnTo>
                    <a:lnTo>
                      <a:pt x="675" y="648"/>
                    </a:lnTo>
                    <a:lnTo>
                      <a:pt x="671" y="648"/>
                    </a:lnTo>
                    <a:lnTo>
                      <a:pt x="668" y="652"/>
                    </a:lnTo>
                    <a:lnTo>
                      <a:pt x="667" y="656"/>
                    </a:lnTo>
                    <a:lnTo>
                      <a:pt x="665" y="665"/>
                    </a:lnTo>
                    <a:lnTo>
                      <a:pt x="660" y="671"/>
                    </a:lnTo>
                    <a:lnTo>
                      <a:pt x="653" y="676"/>
                    </a:lnTo>
                    <a:lnTo>
                      <a:pt x="650" y="679"/>
                    </a:lnTo>
                    <a:lnTo>
                      <a:pt x="650" y="684"/>
                    </a:lnTo>
                    <a:lnTo>
                      <a:pt x="648" y="690"/>
                    </a:lnTo>
                    <a:lnTo>
                      <a:pt x="647" y="703"/>
                    </a:lnTo>
                    <a:lnTo>
                      <a:pt x="638" y="710"/>
                    </a:lnTo>
                    <a:lnTo>
                      <a:pt x="635" y="715"/>
                    </a:lnTo>
                    <a:lnTo>
                      <a:pt x="627" y="716"/>
                    </a:lnTo>
                    <a:lnTo>
                      <a:pt x="620" y="718"/>
                    </a:lnTo>
                    <a:lnTo>
                      <a:pt x="617" y="718"/>
                    </a:lnTo>
                    <a:lnTo>
                      <a:pt x="610" y="718"/>
                    </a:lnTo>
                    <a:lnTo>
                      <a:pt x="602" y="720"/>
                    </a:lnTo>
                    <a:lnTo>
                      <a:pt x="592" y="723"/>
                    </a:lnTo>
                    <a:lnTo>
                      <a:pt x="582" y="724"/>
                    </a:lnTo>
                    <a:lnTo>
                      <a:pt x="569" y="731"/>
                    </a:lnTo>
                    <a:lnTo>
                      <a:pt x="561" y="737"/>
                    </a:lnTo>
                    <a:lnTo>
                      <a:pt x="552" y="747"/>
                    </a:lnTo>
                    <a:lnTo>
                      <a:pt x="542" y="758"/>
                    </a:lnTo>
                    <a:lnTo>
                      <a:pt x="529" y="765"/>
                    </a:lnTo>
                    <a:lnTo>
                      <a:pt x="519" y="765"/>
                    </a:lnTo>
                    <a:lnTo>
                      <a:pt x="516" y="767"/>
                    </a:lnTo>
                    <a:lnTo>
                      <a:pt x="513" y="768"/>
                    </a:lnTo>
                    <a:lnTo>
                      <a:pt x="504" y="773"/>
                    </a:lnTo>
                    <a:lnTo>
                      <a:pt x="496" y="776"/>
                    </a:lnTo>
                    <a:lnTo>
                      <a:pt x="488" y="779"/>
                    </a:lnTo>
                    <a:lnTo>
                      <a:pt x="480" y="779"/>
                    </a:lnTo>
                    <a:lnTo>
                      <a:pt x="466" y="784"/>
                    </a:lnTo>
                    <a:lnTo>
                      <a:pt x="456" y="784"/>
                    </a:lnTo>
                    <a:lnTo>
                      <a:pt x="445" y="781"/>
                    </a:lnTo>
                    <a:lnTo>
                      <a:pt x="430" y="786"/>
                    </a:lnTo>
                    <a:lnTo>
                      <a:pt x="390" y="817"/>
                    </a:lnTo>
                    <a:lnTo>
                      <a:pt x="374" y="825"/>
                    </a:lnTo>
                    <a:lnTo>
                      <a:pt x="351" y="833"/>
                    </a:lnTo>
                    <a:lnTo>
                      <a:pt x="337" y="846"/>
                    </a:lnTo>
                    <a:lnTo>
                      <a:pt x="329" y="854"/>
                    </a:lnTo>
                    <a:lnTo>
                      <a:pt x="326" y="857"/>
                    </a:lnTo>
                    <a:lnTo>
                      <a:pt x="322" y="862"/>
                    </a:lnTo>
                    <a:lnTo>
                      <a:pt x="309" y="875"/>
                    </a:lnTo>
                    <a:lnTo>
                      <a:pt x="308" y="873"/>
                    </a:lnTo>
                    <a:lnTo>
                      <a:pt x="306" y="870"/>
                    </a:lnTo>
                    <a:lnTo>
                      <a:pt x="303" y="868"/>
                    </a:lnTo>
                    <a:lnTo>
                      <a:pt x="301" y="867"/>
                    </a:lnTo>
                    <a:lnTo>
                      <a:pt x="296" y="862"/>
                    </a:lnTo>
                    <a:lnTo>
                      <a:pt x="289" y="860"/>
                    </a:lnTo>
                    <a:lnTo>
                      <a:pt x="279" y="857"/>
                    </a:lnTo>
                    <a:lnTo>
                      <a:pt x="271" y="849"/>
                    </a:lnTo>
                    <a:lnTo>
                      <a:pt x="263" y="838"/>
                    </a:lnTo>
                    <a:lnTo>
                      <a:pt x="256" y="831"/>
                    </a:lnTo>
                    <a:lnTo>
                      <a:pt x="246" y="813"/>
                    </a:lnTo>
                    <a:lnTo>
                      <a:pt x="238" y="801"/>
                    </a:lnTo>
                    <a:lnTo>
                      <a:pt x="232" y="786"/>
                    </a:lnTo>
                    <a:lnTo>
                      <a:pt x="230" y="778"/>
                    </a:lnTo>
                    <a:lnTo>
                      <a:pt x="232" y="765"/>
                    </a:lnTo>
                    <a:lnTo>
                      <a:pt x="232" y="762"/>
                    </a:lnTo>
                    <a:lnTo>
                      <a:pt x="230" y="758"/>
                    </a:lnTo>
                    <a:lnTo>
                      <a:pt x="225" y="755"/>
                    </a:lnTo>
                    <a:lnTo>
                      <a:pt x="220" y="750"/>
                    </a:lnTo>
                    <a:lnTo>
                      <a:pt x="218" y="744"/>
                    </a:lnTo>
                    <a:lnTo>
                      <a:pt x="217" y="734"/>
                    </a:lnTo>
                    <a:lnTo>
                      <a:pt x="210" y="721"/>
                    </a:lnTo>
                    <a:lnTo>
                      <a:pt x="207" y="715"/>
                    </a:lnTo>
                    <a:lnTo>
                      <a:pt x="207" y="708"/>
                    </a:lnTo>
                    <a:lnTo>
                      <a:pt x="210" y="697"/>
                    </a:lnTo>
                    <a:lnTo>
                      <a:pt x="217" y="686"/>
                    </a:lnTo>
                    <a:lnTo>
                      <a:pt x="215" y="673"/>
                    </a:lnTo>
                    <a:lnTo>
                      <a:pt x="212" y="661"/>
                    </a:lnTo>
                    <a:lnTo>
                      <a:pt x="212" y="650"/>
                    </a:lnTo>
                    <a:lnTo>
                      <a:pt x="207" y="648"/>
                    </a:lnTo>
                    <a:lnTo>
                      <a:pt x="203" y="648"/>
                    </a:lnTo>
                    <a:lnTo>
                      <a:pt x="202" y="647"/>
                    </a:lnTo>
                    <a:lnTo>
                      <a:pt x="195" y="642"/>
                    </a:lnTo>
                    <a:lnTo>
                      <a:pt x="193" y="637"/>
                    </a:lnTo>
                    <a:lnTo>
                      <a:pt x="189" y="627"/>
                    </a:lnTo>
                    <a:lnTo>
                      <a:pt x="179" y="623"/>
                    </a:lnTo>
                    <a:lnTo>
                      <a:pt x="177" y="611"/>
                    </a:lnTo>
                    <a:lnTo>
                      <a:pt x="174" y="606"/>
                    </a:lnTo>
                    <a:lnTo>
                      <a:pt x="170" y="601"/>
                    </a:lnTo>
                    <a:lnTo>
                      <a:pt x="169" y="595"/>
                    </a:lnTo>
                    <a:lnTo>
                      <a:pt x="169" y="590"/>
                    </a:lnTo>
                    <a:lnTo>
                      <a:pt x="165" y="582"/>
                    </a:lnTo>
                    <a:lnTo>
                      <a:pt x="159" y="576"/>
                    </a:lnTo>
                    <a:lnTo>
                      <a:pt x="147" y="566"/>
                    </a:lnTo>
                    <a:lnTo>
                      <a:pt x="142" y="558"/>
                    </a:lnTo>
                    <a:lnTo>
                      <a:pt x="147" y="537"/>
                    </a:lnTo>
                    <a:lnTo>
                      <a:pt x="150" y="522"/>
                    </a:lnTo>
                    <a:lnTo>
                      <a:pt x="144" y="517"/>
                    </a:lnTo>
                    <a:lnTo>
                      <a:pt x="142" y="516"/>
                    </a:lnTo>
                    <a:lnTo>
                      <a:pt x="139" y="511"/>
                    </a:lnTo>
                    <a:lnTo>
                      <a:pt x="134" y="504"/>
                    </a:lnTo>
                    <a:lnTo>
                      <a:pt x="124" y="490"/>
                    </a:lnTo>
                    <a:lnTo>
                      <a:pt x="124" y="487"/>
                    </a:lnTo>
                    <a:lnTo>
                      <a:pt x="122" y="477"/>
                    </a:lnTo>
                    <a:lnTo>
                      <a:pt x="116" y="469"/>
                    </a:lnTo>
                    <a:lnTo>
                      <a:pt x="114" y="459"/>
                    </a:lnTo>
                    <a:lnTo>
                      <a:pt x="112" y="445"/>
                    </a:lnTo>
                    <a:lnTo>
                      <a:pt x="109" y="436"/>
                    </a:lnTo>
                    <a:lnTo>
                      <a:pt x="106" y="432"/>
                    </a:lnTo>
                    <a:lnTo>
                      <a:pt x="96" y="425"/>
                    </a:lnTo>
                    <a:lnTo>
                      <a:pt x="84" y="422"/>
                    </a:lnTo>
                    <a:lnTo>
                      <a:pt x="81" y="414"/>
                    </a:lnTo>
                    <a:lnTo>
                      <a:pt x="83" y="411"/>
                    </a:lnTo>
                    <a:lnTo>
                      <a:pt x="81" y="401"/>
                    </a:lnTo>
                    <a:lnTo>
                      <a:pt x="86" y="398"/>
                    </a:lnTo>
                    <a:lnTo>
                      <a:pt x="93" y="394"/>
                    </a:lnTo>
                    <a:lnTo>
                      <a:pt x="98" y="386"/>
                    </a:lnTo>
                    <a:lnTo>
                      <a:pt x="98" y="380"/>
                    </a:lnTo>
                    <a:lnTo>
                      <a:pt x="98" y="370"/>
                    </a:lnTo>
                    <a:lnTo>
                      <a:pt x="91" y="368"/>
                    </a:lnTo>
                    <a:lnTo>
                      <a:pt x="83" y="367"/>
                    </a:lnTo>
                    <a:lnTo>
                      <a:pt x="78" y="362"/>
                    </a:lnTo>
                    <a:lnTo>
                      <a:pt x="76" y="357"/>
                    </a:lnTo>
                    <a:lnTo>
                      <a:pt x="73" y="352"/>
                    </a:lnTo>
                    <a:lnTo>
                      <a:pt x="64" y="343"/>
                    </a:lnTo>
                    <a:lnTo>
                      <a:pt x="56" y="336"/>
                    </a:lnTo>
                    <a:lnTo>
                      <a:pt x="55" y="333"/>
                    </a:lnTo>
                    <a:lnTo>
                      <a:pt x="51" y="326"/>
                    </a:lnTo>
                    <a:lnTo>
                      <a:pt x="55" y="323"/>
                    </a:lnTo>
                    <a:lnTo>
                      <a:pt x="58" y="322"/>
                    </a:lnTo>
                    <a:lnTo>
                      <a:pt x="61" y="322"/>
                    </a:lnTo>
                    <a:lnTo>
                      <a:pt x="66" y="317"/>
                    </a:lnTo>
                    <a:lnTo>
                      <a:pt x="71" y="305"/>
                    </a:lnTo>
                    <a:lnTo>
                      <a:pt x="69" y="297"/>
                    </a:lnTo>
                    <a:lnTo>
                      <a:pt x="61" y="292"/>
                    </a:lnTo>
                    <a:lnTo>
                      <a:pt x="56" y="289"/>
                    </a:lnTo>
                    <a:lnTo>
                      <a:pt x="53" y="284"/>
                    </a:lnTo>
                    <a:lnTo>
                      <a:pt x="48" y="278"/>
                    </a:lnTo>
                    <a:lnTo>
                      <a:pt x="48" y="275"/>
                    </a:lnTo>
                    <a:lnTo>
                      <a:pt x="48" y="271"/>
                    </a:lnTo>
                    <a:lnTo>
                      <a:pt x="53" y="271"/>
                    </a:lnTo>
                    <a:lnTo>
                      <a:pt x="63" y="271"/>
                    </a:lnTo>
                    <a:lnTo>
                      <a:pt x="69" y="268"/>
                    </a:lnTo>
                    <a:lnTo>
                      <a:pt x="73" y="265"/>
                    </a:lnTo>
                    <a:lnTo>
                      <a:pt x="74" y="262"/>
                    </a:lnTo>
                    <a:lnTo>
                      <a:pt x="78" y="254"/>
                    </a:lnTo>
                    <a:lnTo>
                      <a:pt x="78" y="242"/>
                    </a:lnTo>
                    <a:lnTo>
                      <a:pt x="74" y="234"/>
                    </a:lnTo>
                    <a:lnTo>
                      <a:pt x="68" y="228"/>
                    </a:lnTo>
                    <a:lnTo>
                      <a:pt x="61" y="220"/>
                    </a:lnTo>
                    <a:lnTo>
                      <a:pt x="58" y="220"/>
                    </a:lnTo>
                    <a:lnTo>
                      <a:pt x="55" y="216"/>
                    </a:lnTo>
                    <a:lnTo>
                      <a:pt x="50" y="212"/>
                    </a:lnTo>
                    <a:lnTo>
                      <a:pt x="46" y="208"/>
                    </a:lnTo>
                    <a:lnTo>
                      <a:pt x="46" y="202"/>
                    </a:lnTo>
                    <a:lnTo>
                      <a:pt x="45" y="194"/>
                    </a:lnTo>
                    <a:lnTo>
                      <a:pt x="46" y="184"/>
                    </a:lnTo>
                    <a:lnTo>
                      <a:pt x="43" y="179"/>
                    </a:lnTo>
                    <a:lnTo>
                      <a:pt x="45" y="168"/>
                    </a:lnTo>
                    <a:lnTo>
                      <a:pt x="45" y="161"/>
                    </a:lnTo>
                    <a:lnTo>
                      <a:pt x="40" y="153"/>
                    </a:lnTo>
                    <a:lnTo>
                      <a:pt x="40" y="147"/>
                    </a:lnTo>
                    <a:lnTo>
                      <a:pt x="36" y="147"/>
                    </a:lnTo>
                    <a:lnTo>
                      <a:pt x="28" y="142"/>
                    </a:lnTo>
                    <a:lnTo>
                      <a:pt x="25" y="129"/>
                    </a:lnTo>
                    <a:lnTo>
                      <a:pt x="25" y="124"/>
                    </a:lnTo>
                    <a:lnTo>
                      <a:pt x="25" y="121"/>
                    </a:lnTo>
                    <a:lnTo>
                      <a:pt x="26" y="113"/>
                    </a:lnTo>
                    <a:lnTo>
                      <a:pt x="18" y="103"/>
                    </a:lnTo>
                    <a:lnTo>
                      <a:pt x="15" y="92"/>
                    </a:lnTo>
                    <a:lnTo>
                      <a:pt x="13" y="87"/>
                    </a:lnTo>
                    <a:lnTo>
                      <a:pt x="12" y="82"/>
                    </a:lnTo>
                    <a:lnTo>
                      <a:pt x="8" y="71"/>
                    </a:lnTo>
                    <a:lnTo>
                      <a:pt x="8" y="63"/>
                    </a:lnTo>
                    <a:lnTo>
                      <a:pt x="2" y="5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5" name="Freeform 193"/>
              <p:cNvSpPr>
                <a:spLocks/>
              </p:cNvSpPr>
              <p:nvPr/>
            </p:nvSpPr>
            <p:spPr bwMode="auto">
              <a:xfrm>
                <a:off x="5386388" y="13927139"/>
                <a:ext cx="474663" cy="612775"/>
              </a:xfrm>
              <a:custGeom>
                <a:avLst/>
                <a:gdLst>
                  <a:gd name="T0" fmla="*/ 2147483647 w 599"/>
                  <a:gd name="T1" fmla="*/ 2147483647 h 772"/>
                  <a:gd name="T2" fmla="*/ 2147483647 w 599"/>
                  <a:gd name="T3" fmla="*/ 2147483647 h 772"/>
                  <a:gd name="T4" fmla="*/ 2147483647 w 599"/>
                  <a:gd name="T5" fmla="*/ 2147483647 h 772"/>
                  <a:gd name="T6" fmla="*/ 2147483647 w 599"/>
                  <a:gd name="T7" fmla="*/ 2147483647 h 772"/>
                  <a:gd name="T8" fmla="*/ 2147483647 w 599"/>
                  <a:gd name="T9" fmla="*/ 2147483647 h 772"/>
                  <a:gd name="T10" fmla="*/ 2147483647 w 599"/>
                  <a:gd name="T11" fmla="*/ 2147483647 h 772"/>
                  <a:gd name="T12" fmla="*/ 2147483647 w 599"/>
                  <a:gd name="T13" fmla="*/ 2147483647 h 772"/>
                  <a:gd name="T14" fmla="*/ 2147483647 w 599"/>
                  <a:gd name="T15" fmla="*/ 2147483647 h 772"/>
                  <a:gd name="T16" fmla="*/ 0 w 599"/>
                  <a:gd name="T17" fmla="*/ 2147483647 h 772"/>
                  <a:gd name="T18" fmla="*/ 2147483647 w 599"/>
                  <a:gd name="T19" fmla="*/ 2147483647 h 772"/>
                  <a:gd name="T20" fmla="*/ 2147483647 w 599"/>
                  <a:gd name="T21" fmla="*/ 2147483647 h 772"/>
                  <a:gd name="T22" fmla="*/ 2147483647 w 599"/>
                  <a:gd name="T23" fmla="*/ 2147483647 h 772"/>
                  <a:gd name="T24" fmla="*/ 2147483647 w 599"/>
                  <a:gd name="T25" fmla="*/ 2147483647 h 772"/>
                  <a:gd name="T26" fmla="*/ 2147483647 w 599"/>
                  <a:gd name="T27" fmla="*/ 2147483647 h 772"/>
                  <a:gd name="T28" fmla="*/ 2147483647 w 599"/>
                  <a:gd name="T29" fmla="*/ 2147483647 h 772"/>
                  <a:gd name="T30" fmla="*/ 2147483647 w 599"/>
                  <a:gd name="T31" fmla="*/ 2147483647 h 772"/>
                  <a:gd name="T32" fmla="*/ 2147483647 w 599"/>
                  <a:gd name="T33" fmla="*/ 2147483647 h 772"/>
                  <a:gd name="T34" fmla="*/ 2147483647 w 599"/>
                  <a:gd name="T35" fmla="*/ 2147483647 h 772"/>
                  <a:gd name="T36" fmla="*/ 2147483647 w 599"/>
                  <a:gd name="T37" fmla="*/ 2147483647 h 772"/>
                  <a:gd name="T38" fmla="*/ 2147483647 w 599"/>
                  <a:gd name="T39" fmla="*/ 2147483647 h 772"/>
                  <a:gd name="T40" fmla="*/ 2147483647 w 599"/>
                  <a:gd name="T41" fmla="*/ 2147483647 h 772"/>
                  <a:gd name="T42" fmla="*/ 2147483647 w 599"/>
                  <a:gd name="T43" fmla="*/ 2147483647 h 772"/>
                  <a:gd name="T44" fmla="*/ 2147483647 w 599"/>
                  <a:gd name="T45" fmla="*/ 2147483647 h 772"/>
                  <a:gd name="T46" fmla="*/ 2147483647 w 599"/>
                  <a:gd name="T47" fmla="*/ 2147483647 h 772"/>
                  <a:gd name="T48" fmla="*/ 2147483647 w 599"/>
                  <a:gd name="T49" fmla="*/ 2147483647 h 772"/>
                  <a:gd name="T50" fmla="*/ 2147483647 w 599"/>
                  <a:gd name="T51" fmla="*/ 2147483647 h 772"/>
                  <a:gd name="T52" fmla="*/ 2147483647 w 599"/>
                  <a:gd name="T53" fmla="*/ 2147483647 h 772"/>
                  <a:gd name="T54" fmla="*/ 2147483647 w 599"/>
                  <a:gd name="T55" fmla="*/ 2147483647 h 772"/>
                  <a:gd name="T56" fmla="*/ 2147483647 w 599"/>
                  <a:gd name="T57" fmla="*/ 2147483647 h 772"/>
                  <a:gd name="T58" fmla="*/ 2147483647 w 599"/>
                  <a:gd name="T59" fmla="*/ 2147483647 h 772"/>
                  <a:gd name="T60" fmla="*/ 2147483647 w 599"/>
                  <a:gd name="T61" fmla="*/ 2147483647 h 772"/>
                  <a:gd name="T62" fmla="*/ 2147483647 w 599"/>
                  <a:gd name="T63" fmla="*/ 2147483647 h 772"/>
                  <a:gd name="T64" fmla="*/ 2147483647 w 599"/>
                  <a:gd name="T65" fmla="*/ 2147483647 h 772"/>
                  <a:gd name="T66" fmla="*/ 2147483647 w 599"/>
                  <a:gd name="T67" fmla="*/ 2147483647 h 772"/>
                  <a:gd name="T68" fmla="*/ 2147483647 w 599"/>
                  <a:gd name="T69" fmla="*/ 2147483647 h 772"/>
                  <a:gd name="T70" fmla="*/ 2147483647 w 599"/>
                  <a:gd name="T71" fmla="*/ 2147483647 h 772"/>
                  <a:gd name="T72" fmla="*/ 2147483647 w 599"/>
                  <a:gd name="T73" fmla="*/ 2147483647 h 772"/>
                  <a:gd name="T74" fmla="*/ 2147483647 w 599"/>
                  <a:gd name="T75" fmla="*/ 2147483647 h 772"/>
                  <a:gd name="T76" fmla="*/ 2147483647 w 599"/>
                  <a:gd name="T77" fmla="*/ 2147483647 h 772"/>
                  <a:gd name="T78" fmla="*/ 2147483647 w 599"/>
                  <a:gd name="T79" fmla="*/ 2147483647 h 772"/>
                  <a:gd name="T80" fmla="*/ 2147483647 w 599"/>
                  <a:gd name="T81" fmla="*/ 2147483647 h 772"/>
                  <a:gd name="T82" fmla="*/ 2147483647 w 599"/>
                  <a:gd name="T83" fmla="*/ 2147483647 h 772"/>
                  <a:gd name="T84" fmla="*/ 2147483647 w 599"/>
                  <a:gd name="T85" fmla="*/ 2147483647 h 772"/>
                  <a:gd name="T86" fmla="*/ 2147483647 w 599"/>
                  <a:gd name="T87" fmla="*/ 2147483647 h 772"/>
                  <a:gd name="T88" fmla="*/ 2147483647 w 599"/>
                  <a:gd name="T89" fmla="*/ 2147483647 h 772"/>
                  <a:gd name="T90" fmla="*/ 2147483647 w 599"/>
                  <a:gd name="T91" fmla="*/ 2147483647 h 772"/>
                  <a:gd name="T92" fmla="*/ 2147483647 w 599"/>
                  <a:gd name="T93" fmla="*/ 2147483647 h 772"/>
                  <a:gd name="T94" fmla="*/ 2147483647 w 599"/>
                  <a:gd name="T95" fmla="*/ 2147483647 h 772"/>
                  <a:gd name="T96" fmla="*/ 2147483647 w 599"/>
                  <a:gd name="T97" fmla="*/ 2147483647 h 772"/>
                  <a:gd name="T98" fmla="*/ 2147483647 w 599"/>
                  <a:gd name="T99" fmla="*/ 2147483647 h 772"/>
                  <a:gd name="T100" fmla="*/ 2147483647 w 599"/>
                  <a:gd name="T101" fmla="*/ 2147483647 h 772"/>
                  <a:gd name="T102" fmla="*/ 2147483647 w 599"/>
                  <a:gd name="T103" fmla="*/ 2147483647 h 772"/>
                  <a:gd name="T104" fmla="*/ 2147483647 w 599"/>
                  <a:gd name="T105" fmla="*/ 2147483647 h 772"/>
                  <a:gd name="T106" fmla="*/ 2147483647 w 599"/>
                  <a:gd name="T107" fmla="*/ 2147483647 h 772"/>
                  <a:gd name="T108" fmla="*/ 2147483647 w 599"/>
                  <a:gd name="T109" fmla="*/ 2147483647 h 772"/>
                  <a:gd name="T110" fmla="*/ 2147483647 w 599"/>
                  <a:gd name="T111" fmla="*/ 2147483647 h 772"/>
                  <a:gd name="T112" fmla="*/ 2147483647 w 599"/>
                  <a:gd name="T113" fmla="*/ 2147483647 h 772"/>
                  <a:gd name="T114" fmla="*/ 2147483647 w 599"/>
                  <a:gd name="T115" fmla="*/ 2147483647 h 772"/>
                  <a:gd name="T116" fmla="*/ 2147483647 w 599"/>
                  <a:gd name="T117" fmla="*/ 2147483647 h 772"/>
                  <a:gd name="T118" fmla="*/ 2147483647 w 599"/>
                  <a:gd name="T119" fmla="*/ 2147483647 h 772"/>
                  <a:gd name="T120" fmla="*/ 2147483647 w 599"/>
                  <a:gd name="T121" fmla="*/ 2147483647 h 77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99"/>
                  <a:gd name="T184" fmla="*/ 0 h 772"/>
                  <a:gd name="T185" fmla="*/ 599 w 599"/>
                  <a:gd name="T186" fmla="*/ 772 h 77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99" h="772">
                    <a:moveTo>
                      <a:pt x="58" y="178"/>
                    </a:moveTo>
                    <a:lnTo>
                      <a:pt x="60" y="183"/>
                    </a:lnTo>
                    <a:lnTo>
                      <a:pt x="63" y="186"/>
                    </a:lnTo>
                    <a:lnTo>
                      <a:pt x="65" y="191"/>
                    </a:lnTo>
                    <a:lnTo>
                      <a:pt x="66" y="197"/>
                    </a:lnTo>
                    <a:lnTo>
                      <a:pt x="65" y="200"/>
                    </a:lnTo>
                    <a:lnTo>
                      <a:pt x="61" y="199"/>
                    </a:lnTo>
                    <a:lnTo>
                      <a:pt x="60" y="197"/>
                    </a:lnTo>
                    <a:lnTo>
                      <a:pt x="57" y="194"/>
                    </a:lnTo>
                    <a:lnTo>
                      <a:pt x="57" y="191"/>
                    </a:lnTo>
                    <a:lnTo>
                      <a:pt x="55" y="191"/>
                    </a:lnTo>
                    <a:lnTo>
                      <a:pt x="55" y="192"/>
                    </a:lnTo>
                    <a:lnTo>
                      <a:pt x="55" y="197"/>
                    </a:lnTo>
                    <a:lnTo>
                      <a:pt x="57" y="200"/>
                    </a:lnTo>
                    <a:lnTo>
                      <a:pt x="58" y="200"/>
                    </a:lnTo>
                    <a:lnTo>
                      <a:pt x="61" y="200"/>
                    </a:lnTo>
                    <a:lnTo>
                      <a:pt x="65" y="204"/>
                    </a:lnTo>
                    <a:lnTo>
                      <a:pt x="63" y="205"/>
                    </a:lnTo>
                    <a:lnTo>
                      <a:pt x="61" y="207"/>
                    </a:lnTo>
                    <a:lnTo>
                      <a:pt x="58" y="207"/>
                    </a:lnTo>
                    <a:lnTo>
                      <a:pt x="57" y="207"/>
                    </a:lnTo>
                    <a:lnTo>
                      <a:pt x="53" y="205"/>
                    </a:lnTo>
                    <a:lnTo>
                      <a:pt x="48" y="200"/>
                    </a:lnTo>
                    <a:lnTo>
                      <a:pt x="47" y="197"/>
                    </a:lnTo>
                    <a:lnTo>
                      <a:pt x="42" y="194"/>
                    </a:lnTo>
                    <a:lnTo>
                      <a:pt x="38" y="191"/>
                    </a:lnTo>
                    <a:lnTo>
                      <a:pt x="32" y="189"/>
                    </a:lnTo>
                    <a:lnTo>
                      <a:pt x="28" y="183"/>
                    </a:lnTo>
                    <a:lnTo>
                      <a:pt x="27" y="178"/>
                    </a:lnTo>
                    <a:lnTo>
                      <a:pt x="25" y="174"/>
                    </a:lnTo>
                    <a:lnTo>
                      <a:pt x="22" y="171"/>
                    </a:lnTo>
                    <a:lnTo>
                      <a:pt x="22" y="170"/>
                    </a:lnTo>
                    <a:lnTo>
                      <a:pt x="23" y="166"/>
                    </a:lnTo>
                    <a:lnTo>
                      <a:pt x="27" y="165"/>
                    </a:lnTo>
                    <a:lnTo>
                      <a:pt x="28" y="166"/>
                    </a:lnTo>
                    <a:lnTo>
                      <a:pt x="32" y="168"/>
                    </a:lnTo>
                    <a:lnTo>
                      <a:pt x="35" y="168"/>
                    </a:lnTo>
                    <a:lnTo>
                      <a:pt x="37" y="170"/>
                    </a:lnTo>
                    <a:lnTo>
                      <a:pt x="40" y="173"/>
                    </a:lnTo>
                    <a:lnTo>
                      <a:pt x="42" y="174"/>
                    </a:lnTo>
                    <a:lnTo>
                      <a:pt x="45" y="174"/>
                    </a:lnTo>
                    <a:lnTo>
                      <a:pt x="48" y="174"/>
                    </a:lnTo>
                    <a:lnTo>
                      <a:pt x="52" y="174"/>
                    </a:lnTo>
                    <a:lnTo>
                      <a:pt x="48" y="173"/>
                    </a:lnTo>
                    <a:lnTo>
                      <a:pt x="45" y="168"/>
                    </a:lnTo>
                    <a:lnTo>
                      <a:pt x="45" y="162"/>
                    </a:lnTo>
                    <a:lnTo>
                      <a:pt x="45" y="157"/>
                    </a:lnTo>
                    <a:lnTo>
                      <a:pt x="42" y="155"/>
                    </a:lnTo>
                    <a:lnTo>
                      <a:pt x="37" y="155"/>
                    </a:lnTo>
                    <a:lnTo>
                      <a:pt x="33" y="158"/>
                    </a:lnTo>
                    <a:lnTo>
                      <a:pt x="30" y="160"/>
                    </a:lnTo>
                    <a:lnTo>
                      <a:pt x="20" y="163"/>
                    </a:lnTo>
                    <a:lnTo>
                      <a:pt x="23" y="160"/>
                    </a:lnTo>
                    <a:lnTo>
                      <a:pt x="25" y="155"/>
                    </a:lnTo>
                    <a:lnTo>
                      <a:pt x="25" y="152"/>
                    </a:lnTo>
                    <a:lnTo>
                      <a:pt x="27" y="145"/>
                    </a:lnTo>
                    <a:lnTo>
                      <a:pt x="33" y="144"/>
                    </a:lnTo>
                    <a:lnTo>
                      <a:pt x="38" y="145"/>
                    </a:lnTo>
                    <a:lnTo>
                      <a:pt x="42" y="142"/>
                    </a:lnTo>
                    <a:lnTo>
                      <a:pt x="37" y="141"/>
                    </a:lnTo>
                    <a:lnTo>
                      <a:pt x="32" y="141"/>
                    </a:lnTo>
                    <a:lnTo>
                      <a:pt x="27" y="141"/>
                    </a:lnTo>
                    <a:lnTo>
                      <a:pt x="25" y="142"/>
                    </a:lnTo>
                    <a:lnTo>
                      <a:pt x="22" y="145"/>
                    </a:lnTo>
                    <a:lnTo>
                      <a:pt x="22" y="149"/>
                    </a:lnTo>
                    <a:lnTo>
                      <a:pt x="18" y="155"/>
                    </a:lnTo>
                    <a:lnTo>
                      <a:pt x="15" y="162"/>
                    </a:lnTo>
                    <a:lnTo>
                      <a:pt x="10" y="160"/>
                    </a:lnTo>
                    <a:lnTo>
                      <a:pt x="7" y="157"/>
                    </a:lnTo>
                    <a:lnTo>
                      <a:pt x="4" y="152"/>
                    </a:lnTo>
                    <a:lnTo>
                      <a:pt x="2" y="142"/>
                    </a:lnTo>
                    <a:lnTo>
                      <a:pt x="0" y="136"/>
                    </a:lnTo>
                    <a:lnTo>
                      <a:pt x="4" y="132"/>
                    </a:lnTo>
                    <a:lnTo>
                      <a:pt x="5" y="132"/>
                    </a:lnTo>
                    <a:lnTo>
                      <a:pt x="7" y="131"/>
                    </a:lnTo>
                    <a:lnTo>
                      <a:pt x="10" y="131"/>
                    </a:lnTo>
                    <a:lnTo>
                      <a:pt x="14" y="131"/>
                    </a:lnTo>
                    <a:lnTo>
                      <a:pt x="17" y="126"/>
                    </a:lnTo>
                    <a:lnTo>
                      <a:pt x="20" y="123"/>
                    </a:lnTo>
                    <a:lnTo>
                      <a:pt x="30" y="121"/>
                    </a:lnTo>
                    <a:lnTo>
                      <a:pt x="33" y="119"/>
                    </a:lnTo>
                    <a:lnTo>
                      <a:pt x="32" y="118"/>
                    </a:lnTo>
                    <a:lnTo>
                      <a:pt x="32" y="116"/>
                    </a:lnTo>
                    <a:lnTo>
                      <a:pt x="27" y="115"/>
                    </a:lnTo>
                    <a:lnTo>
                      <a:pt x="22" y="118"/>
                    </a:lnTo>
                    <a:lnTo>
                      <a:pt x="15" y="121"/>
                    </a:lnTo>
                    <a:lnTo>
                      <a:pt x="10" y="121"/>
                    </a:lnTo>
                    <a:lnTo>
                      <a:pt x="7" y="116"/>
                    </a:lnTo>
                    <a:lnTo>
                      <a:pt x="4" y="108"/>
                    </a:lnTo>
                    <a:lnTo>
                      <a:pt x="0" y="98"/>
                    </a:lnTo>
                    <a:lnTo>
                      <a:pt x="7" y="92"/>
                    </a:lnTo>
                    <a:lnTo>
                      <a:pt x="12" y="85"/>
                    </a:lnTo>
                    <a:lnTo>
                      <a:pt x="14" y="76"/>
                    </a:lnTo>
                    <a:lnTo>
                      <a:pt x="23" y="66"/>
                    </a:lnTo>
                    <a:lnTo>
                      <a:pt x="30" y="56"/>
                    </a:lnTo>
                    <a:lnTo>
                      <a:pt x="35" y="63"/>
                    </a:lnTo>
                    <a:lnTo>
                      <a:pt x="38" y="71"/>
                    </a:lnTo>
                    <a:lnTo>
                      <a:pt x="38" y="66"/>
                    </a:lnTo>
                    <a:lnTo>
                      <a:pt x="38" y="61"/>
                    </a:lnTo>
                    <a:lnTo>
                      <a:pt x="47" y="47"/>
                    </a:lnTo>
                    <a:lnTo>
                      <a:pt x="57" y="47"/>
                    </a:lnTo>
                    <a:lnTo>
                      <a:pt x="57" y="45"/>
                    </a:lnTo>
                    <a:lnTo>
                      <a:pt x="57" y="43"/>
                    </a:lnTo>
                    <a:lnTo>
                      <a:pt x="55" y="40"/>
                    </a:lnTo>
                    <a:lnTo>
                      <a:pt x="52" y="37"/>
                    </a:lnTo>
                    <a:lnTo>
                      <a:pt x="48" y="27"/>
                    </a:lnTo>
                    <a:lnTo>
                      <a:pt x="58" y="21"/>
                    </a:lnTo>
                    <a:lnTo>
                      <a:pt x="73" y="19"/>
                    </a:lnTo>
                    <a:lnTo>
                      <a:pt x="76" y="19"/>
                    </a:lnTo>
                    <a:lnTo>
                      <a:pt x="71" y="13"/>
                    </a:lnTo>
                    <a:lnTo>
                      <a:pt x="73" y="8"/>
                    </a:lnTo>
                    <a:lnTo>
                      <a:pt x="73" y="0"/>
                    </a:lnTo>
                    <a:lnTo>
                      <a:pt x="80" y="1"/>
                    </a:lnTo>
                    <a:lnTo>
                      <a:pt x="90" y="5"/>
                    </a:lnTo>
                    <a:lnTo>
                      <a:pt x="103" y="5"/>
                    </a:lnTo>
                    <a:lnTo>
                      <a:pt x="106" y="5"/>
                    </a:lnTo>
                    <a:lnTo>
                      <a:pt x="124" y="3"/>
                    </a:lnTo>
                    <a:lnTo>
                      <a:pt x="131" y="5"/>
                    </a:lnTo>
                    <a:lnTo>
                      <a:pt x="134" y="11"/>
                    </a:lnTo>
                    <a:lnTo>
                      <a:pt x="144" y="16"/>
                    </a:lnTo>
                    <a:lnTo>
                      <a:pt x="156" y="21"/>
                    </a:lnTo>
                    <a:lnTo>
                      <a:pt x="161" y="27"/>
                    </a:lnTo>
                    <a:lnTo>
                      <a:pt x="171" y="35"/>
                    </a:lnTo>
                    <a:lnTo>
                      <a:pt x="179" y="40"/>
                    </a:lnTo>
                    <a:lnTo>
                      <a:pt x="182" y="48"/>
                    </a:lnTo>
                    <a:lnTo>
                      <a:pt x="186" y="53"/>
                    </a:lnTo>
                    <a:lnTo>
                      <a:pt x="195" y="60"/>
                    </a:lnTo>
                    <a:lnTo>
                      <a:pt x="205" y="66"/>
                    </a:lnTo>
                    <a:lnTo>
                      <a:pt x="217" y="66"/>
                    </a:lnTo>
                    <a:lnTo>
                      <a:pt x="222" y="60"/>
                    </a:lnTo>
                    <a:lnTo>
                      <a:pt x="225" y="55"/>
                    </a:lnTo>
                    <a:lnTo>
                      <a:pt x="230" y="53"/>
                    </a:lnTo>
                    <a:lnTo>
                      <a:pt x="232" y="52"/>
                    </a:lnTo>
                    <a:lnTo>
                      <a:pt x="238" y="52"/>
                    </a:lnTo>
                    <a:lnTo>
                      <a:pt x="245" y="45"/>
                    </a:lnTo>
                    <a:lnTo>
                      <a:pt x="250" y="35"/>
                    </a:lnTo>
                    <a:lnTo>
                      <a:pt x="258" y="34"/>
                    </a:lnTo>
                    <a:lnTo>
                      <a:pt x="270" y="34"/>
                    </a:lnTo>
                    <a:lnTo>
                      <a:pt x="273" y="32"/>
                    </a:lnTo>
                    <a:lnTo>
                      <a:pt x="290" y="30"/>
                    </a:lnTo>
                    <a:lnTo>
                      <a:pt x="298" y="26"/>
                    </a:lnTo>
                    <a:lnTo>
                      <a:pt x="305" y="34"/>
                    </a:lnTo>
                    <a:lnTo>
                      <a:pt x="311" y="40"/>
                    </a:lnTo>
                    <a:lnTo>
                      <a:pt x="311" y="50"/>
                    </a:lnTo>
                    <a:lnTo>
                      <a:pt x="319" y="50"/>
                    </a:lnTo>
                    <a:lnTo>
                      <a:pt x="328" y="56"/>
                    </a:lnTo>
                    <a:lnTo>
                      <a:pt x="341" y="63"/>
                    </a:lnTo>
                    <a:lnTo>
                      <a:pt x="353" y="74"/>
                    </a:lnTo>
                    <a:lnTo>
                      <a:pt x="354" y="74"/>
                    </a:lnTo>
                    <a:lnTo>
                      <a:pt x="364" y="73"/>
                    </a:lnTo>
                    <a:lnTo>
                      <a:pt x="374" y="68"/>
                    </a:lnTo>
                    <a:lnTo>
                      <a:pt x="381" y="61"/>
                    </a:lnTo>
                    <a:lnTo>
                      <a:pt x="384" y="55"/>
                    </a:lnTo>
                    <a:lnTo>
                      <a:pt x="387" y="48"/>
                    </a:lnTo>
                    <a:lnTo>
                      <a:pt x="387" y="43"/>
                    </a:lnTo>
                    <a:lnTo>
                      <a:pt x="392" y="37"/>
                    </a:lnTo>
                    <a:lnTo>
                      <a:pt x="405" y="24"/>
                    </a:lnTo>
                    <a:lnTo>
                      <a:pt x="409" y="26"/>
                    </a:lnTo>
                    <a:lnTo>
                      <a:pt x="417" y="35"/>
                    </a:lnTo>
                    <a:lnTo>
                      <a:pt x="424" y="42"/>
                    </a:lnTo>
                    <a:lnTo>
                      <a:pt x="429" y="61"/>
                    </a:lnTo>
                    <a:lnTo>
                      <a:pt x="434" y="79"/>
                    </a:lnTo>
                    <a:lnTo>
                      <a:pt x="440" y="87"/>
                    </a:lnTo>
                    <a:lnTo>
                      <a:pt x="444" y="97"/>
                    </a:lnTo>
                    <a:lnTo>
                      <a:pt x="439" y="105"/>
                    </a:lnTo>
                    <a:lnTo>
                      <a:pt x="435" y="118"/>
                    </a:lnTo>
                    <a:lnTo>
                      <a:pt x="435" y="128"/>
                    </a:lnTo>
                    <a:lnTo>
                      <a:pt x="435" y="132"/>
                    </a:lnTo>
                    <a:lnTo>
                      <a:pt x="435" y="136"/>
                    </a:lnTo>
                    <a:lnTo>
                      <a:pt x="435" y="137"/>
                    </a:lnTo>
                    <a:lnTo>
                      <a:pt x="437" y="145"/>
                    </a:lnTo>
                    <a:lnTo>
                      <a:pt x="444" y="158"/>
                    </a:lnTo>
                    <a:lnTo>
                      <a:pt x="447" y="162"/>
                    </a:lnTo>
                    <a:lnTo>
                      <a:pt x="452" y="170"/>
                    </a:lnTo>
                    <a:lnTo>
                      <a:pt x="467" y="176"/>
                    </a:lnTo>
                    <a:lnTo>
                      <a:pt x="483" y="199"/>
                    </a:lnTo>
                    <a:lnTo>
                      <a:pt x="495" y="217"/>
                    </a:lnTo>
                    <a:lnTo>
                      <a:pt x="498" y="217"/>
                    </a:lnTo>
                    <a:lnTo>
                      <a:pt x="508" y="220"/>
                    </a:lnTo>
                    <a:lnTo>
                      <a:pt x="526" y="221"/>
                    </a:lnTo>
                    <a:lnTo>
                      <a:pt x="543" y="228"/>
                    </a:lnTo>
                    <a:lnTo>
                      <a:pt x="559" y="234"/>
                    </a:lnTo>
                    <a:lnTo>
                      <a:pt x="577" y="244"/>
                    </a:lnTo>
                    <a:lnTo>
                      <a:pt x="586" y="254"/>
                    </a:lnTo>
                    <a:lnTo>
                      <a:pt x="591" y="259"/>
                    </a:lnTo>
                    <a:lnTo>
                      <a:pt x="596" y="267"/>
                    </a:lnTo>
                    <a:lnTo>
                      <a:pt x="599" y="273"/>
                    </a:lnTo>
                    <a:lnTo>
                      <a:pt x="597" y="276"/>
                    </a:lnTo>
                    <a:lnTo>
                      <a:pt x="592" y="285"/>
                    </a:lnTo>
                    <a:lnTo>
                      <a:pt x="592" y="297"/>
                    </a:lnTo>
                    <a:lnTo>
                      <a:pt x="589" y="307"/>
                    </a:lnTo>
                    <a:lnTo>
                      <a:pt x="586" y="312"/>
                    </a:lnTo>
                    <a:lnTo>
                      <a:pt x="581" y="315"/>
                    </a:lnTo>
                    <a:lnTo>
                      <a:pt x="577" y="323"/>
                    </a:lnTo>
                    <a:lnTo>
                      <a:pt x="576" y="333"/>
                    </a:lnTo>
                    <a:lnTo>
                      <a:pt x="573" y="343"/>
                    </a:lnTo>
                    <a:lnTo>
                      <a:pt x="573" y="348"/>
                    </a:lnTo>
                    <a:lnTo>
                      <a:pt x="571" y="352"/>
                    </a:lnTo>
                    <a:lnTo>
                      <a:pt x="571" y="364"/>
                    </a:lnTo>
                    <a:lnTo>
                      <a:pt x="576" y="378"/>
                    </a:lnTo>
                    <a:lnTo>
                      <a:pt x="577" y="386"/>
                    </a:lnTo>
                    <a:lnTo>
                      <a:pt x="579" y="390"/>
                    </a:lnTo>
                    <a:lnTo>
                      <a:pt x="584" y="393"/>
                    </a:lnTo>
                    <a:lnTo>
                      <a:pt x="587" y="396"/>
                    </a:lnTo>
                    <a:lnTo>
                      <a:pt x="594" y="398"/>
                    </a:lnTo>
                    <a:lnTo>
                      <a:pt x="594" y="401"/>
                    </a:lnTo>
                    <a:lnTo>
                      <a:pt x="594" y="406"/>
                    </a:lnTo>
                    <a:lnTo>
                      <a:pt x="586" y="416"/>
                    </a:lnTo>
                    <a:lnTo>
                      <a:pt x="582" y="424"/>
                    </a:lnTo>
                    <a:lnTo>
                      <a:pt x="582" y="429"/>
                    </a:lnTo>
                    <a:lnTo>
                      <a:pt x="582" y="433"/>
                    </a:lnTo>
                    <a:lnTo>
                      <a:pt x="581" y="435"/>
                    </a:lnTo>
                    <a:lnTo>
                      <a:pt x="574" y="440"/>
                    </a:lnTo>
                    <a:lnTo>
                      <a:pt x="563" y="448"/>
                    </a:lnTo>
                    <a:lnTo>
                      <a:pt x="558" y="458"/>
                    </a:lnTo>
                    <a:lnTo>
                      <a:pt x="553" y="466"/>
                    </a:lnTo>
                    <a:lnTo>
                      <a:pt x="546" y="472"/>
                    </a:lnTo>
                    <a:lnTo>
                      <a:pt x="546" y="484"/>
                    </a:lnTo>
                    <a:lnTo>
                      <a:pt x="551" y="488"/>
                    </a:lnTo>
                    <a:lnTo>
                      <a:pt x="554" y="495"/>
                    </a:lnTo>
                    <a:lnTo>
                      <a:pt x="554" y="506"/>
                    </a:lnTo>
                    <a:lnTo>
                      <a:pt x="553" y="518"/>
                    </a:lnTo>
                    <a:lnTo>
                      <a:pt x="546" y="521"/>
                    </a:lnTo>
                    <a:lnTo>
                      <a:pt x="541" y="524"/>
                    </a:lnTo>
                    <a:lnTo>
                      <a:pt x="543" y="534"/>
                    </a:lnTo>
                    <a:lnTo>
                      <a:pt x="539" y="550"/>
                    </a:lnTo>
                    <a:lnTo>
                      <a:pt x="541" y="556"/>
                    </a:lnTo>
                    <a:lnTo>
                      <a:pt x="548" y="564"/>
                    </a:lnTo>
                    <a:lnTo>
                      <a:pt x="553" y="573"/>
                    </a:lnTo>
                    <a:lnTo>
                      <a:pt x="553" y="582"/>
                    </a:lnTo>
                    <a:lnTo>
                      <a:pt x="558" y="589"/>
                    </a:lnTo>
                    <a:lnTo>
                      <a:pt x="561" y="597"/>
                    </a:lnTo>
                    <a:lnTo>
                      <a:pt x="559" y="603"/>
                    </a:lnTo>
                    <a:lnTo>
                      <a:pt x="553" y="605"/>
                    </a:lnTo>
                    <a:lnTo>
                      <a:pt x="551" y="611"/>
                    </a:lnTo>
                    <a:lnTo>
                      <a:pt x="544" y="608"/>
                    </a:lnTo>
                    <a:lnTo>
                      <a:pt x="539" y="608"/>
                    </a:lnTo>
                    <a:lnTo>
                      <a:pt x="536" y="603"/>
                    </a:lnTo>
                    <a:lnTo>
                      <a:pt x="531" y="602"/>
                    </a:lnTo>
                    <a:lnTo>
                      <a:pt x="530" y="608"/>
                    </a:lnTo>
                    <a:lnTo>
                      <a:pt x="531" y="616"/>
                    </a:lnTo>
                    <a:lnTo>
                      <a:pt x="525" y="624"/>
                    </a:lnTo>
                    <a:lnTo>
                      <a:pt x="526" y="631"/>
                    </a:lnTo>
                    <a:lnTo>
                      <a:pt x="530" y="634"/>
                    </a:lnTo>
                    <a:lnTo>
                      <a:pt x="528" y="637"/>
                    </a:lnTo>
                    <a:lnTo>
                      <a:pt x="530" y="649"/>
                    </a:lnTo>
                    <a:lnTo>
                      <a:pt x="528" y="663"/>
                    </a:lnTo>
                    <a:lnTo>
                      <a:pt x="530" y="673"/>
                    </a:lnTo>
                    <a:lnTo>
                      <a:pt x="531" y="683"/>
                    </a:lnTo>
                    <a:lnTo>
                      <a:pt x="533" y="694"/>
                    </a:lnTo>
                    <a:lnTo>
                      <a:pt x="526" y="702"/>
                    </a:lnTo>
                    <a:lnTo>
                      <a:pt x="528" y="708"/>
                    </a:lnTo>
                    <a:lnTo>
                      <a:pt x="520" y="717"/>
                    </a:lnTo>
                    <a:lnTo>
                      <a:pt x="518" y="725"/>
                    </a:lnTo>
                    <a:lnTo>
                      <a:pt x="520" y="736"/>
                    </a:lnTo>
                    <a:lnTo>
                      <a:pt x="511" y="741"/>
                    </a:lnTo>
                    <a:lnTo>
                      <a:pt x="506" y="752"/>
                    </a:lnTo>
                    <a:lnTo>
                      <a:pt x="503" y="760"/>
                    </a:lnTo>
                    <a:lnTo>
                      <a:pt x="500" y="765"/>
                    </a:lnTo>
                    <a:lnTo>
                      <a:pt x="495" y="770"/>
                    </a:lnTo>
                    <a:lnTo>
                      <a:pt x="491" y="772"/>
                    </a:lnTo>
                    <a:lnTo>
                      <a:pt x="488" y="772"/>
                    </a:lnTo>
                    <a:lnTo>
                      <a:pt x="487" y="768"/>
                    </a:lnTo>
                    <a:lnTo>
                      <a:pt x="487" y="767"/>
                    </a:lnTo>
                    <a:lnTo>
                      <a:pt x="485" y="764"/>
                    </a:lnTo>
                    <a:lnTo>
                      <a:pt x="487" y="759"/>
                    </a:lnTo>
                    <a:lnTo>
                      <a:pt x="485" y="752"/>
                    </a:lnTo>
                    <a:lnTo>
                      <a:pt x="483" y="746"/>
                    </a:lnTo>
                    <a:lnTo>
                      <a:pt x="482" y="739"/>
                    </a:lnTo>
                    <a:lnTo>
                      <a:pt x="482" y="734"/>
                    </a:lnTo>
                    <a:lnTo>
                      <a:pt x="482" y="733"/>
                    </a:lnTo>
                    <a:lnTo>
                      <a:pt x="483" y="730"/>
                    </a:lnTo>
                    <a:lnTo>
                      <a:pt x="485" y="725"/>
                    </a:lnTo>
                    <a:lnTo>
                      <a:pt x="488" y="723"/>
                    </a:lnTo>
                    <a:lnTo>
                      <a:pt x="493" y="725"/>
                    </a:lnTo>
                    <a:lnTo>
                      <a:pt x="491" y="721"/>
                    </a:lnTo>
                    <a:lnTo>
                      <a:pt x="488" y="720"/>
                    </a:lnTo>
                    <a:lnTo>
                      <a:pt x="483" y="720"/>
                    </a:lnTo>
                    <a:lnTo>
                      <a:pt x="482" y="725"/>
                    </a:lnTo>
                    <a:lnTo>
                      <a:pt x="482" y="726"/>
                    </a:lnTo>
                    <a:lnTo>
                      <a:pt x="478" y="723"/>
                    </a:lnTo>
                    <a:lnTo>
                      <a:pt x="475" y="715"/>
                    </a:lnTo>
                    <a:lnTo>
                      <a:pt x="473" y="710"/>
                    </a:lnTo>
                    <a:lnTo>
                      <a:pt x="468" y="699"/>
                    </a:lnTo>
                    <a:lnTo>
                      <a:pt x="468" y="696"/>
                    </a:lnTo>
                    <a:lnTo>
                      <a:pt x="468" y="691"/>
                    </a:lnTo>
                    <a:lnTo>
                      <a:pt x="472" y="686"/>
                    </a:lnTo>
                    <a:lnTo>
                      <a:pt x="483" y="687"/>
                    </a:lnTo>
                    <a:lnTo>
                      <a:pt x="490" y="679"/>
                    </a:lnTo>
                    <a:lnTo>
                      <a:pt x="485" y="675"/>
                    </a:lnTo>
                    <a:lnTo>
                      <a:pt x="480" y="673"/>
                    </a:lnTo>
                    <a:lnTo>
                      <a:pt x="483" y="678"/>
                    </a:lnTo>
                    <a:lnTo>
                      <a:pt x="483" y="684"/>
                    </a:lnTo>
                    <a:lnTo>
                      <a:pt x="478" y="684"/>
                    </a:lnTo>
                    <a:lnTo>
                      <a:pt x="470" y="683"/>
                    </a:lnTo>
                    <a:lnTo>
                      <a:pt x="465" y="684"/>
                    </a:lnTo>
                    <a:lnTo>
                      <a:pt x="455" y="691"/>
                    </a:lnTo>
                    <a:lnTo>
                      <a:pt x="453" y="684"/>
                    </a:lnTo>
                    <a:lnTo>
                      <a:pt x="455" y="675"/>
                    </a:lnTo>
                    <a:lnTo>
                      <a:pt x="463" y="668"/>
                    </a:lnTo>
                    <a:lnTo>
                      <a:pt x="463" y="662"/>
                    </a:lnTo>
                    <a:lnTo>
                      <a:pt x="462" y="655"/>
                    </a:lnTo>
                    <a:lnTo>
                      <a:pt x="458" y="644"/>
                    </a:lnTo>
                    <a:lnTo>
                      <a:pt x="467" y="632"/>
                    </a:lnTo>
                    <a:lnTo>
                      <a:pt x="478" y="629"/>
                    </a:lnTo>
                    <a:lnTo>
                      <a:pt x="491" y="623"/>
                    </a:lnTo>
                    <a:lnTo>
                      <a:pt x="490" y="621"/>
                    </a:lnTo>
                    <a:lnTo>
                      <a:pt x="482" y="621"/>
                    </a:lnTo>
                    <a:lnTo>
                      <a:pt x="475" y="624"/>
                    </a:lnTo>
                    <a:lnTo>
                      <a:pt x="467" y="628"/>
                    </a:lnTo>
                    <a:lnTo>
                      <a:pt x="462" y="628"/>
                    </a:lnTo>
                    <a:lnTo>
                      <a:pt x="457" y="628"/>
                    </a:lnTo>
                    <a:lnTo>
                      <a:pt x="453" y="631"/>
                    </a:lnTo>
                    <a:lnTo>
                      <a:pt x="450" y="629"/>
                    </a:lnTo>
                    <a:lnTo>
                      <a:pt x="447" y="626"/>
                    </a:lnTo>
                    <a:lnTo>
                      <a:pt x="440" y="618"/>
                    </a:lnTo>
                    <a:lnTo>
                      <a:pt x="439" y="621"/>
                    </a:lnTo>
                    <a:lnTo>
                      <a:pt x="437" y="623"/>
                    </a:lnTo>
                    <a:lnTo>
                      <a:pt x="434" y="632"/>
                    </a:lnTo>
                    <a:lnTo>
                      <a:pt x="429" y="644"/>
                    </a:lnTo>
                    <a:lnTo>
                      <a:pt x="427" y="655"/>
                    </a:lnTo>
                    <a:lnTo>
                      <a:pt x="420" y="665"/>
                    </a:lnTo>
                    <a:lnTo>
                      <a:pt x="410" y="668"/>
                    </a:lnTo>
                    <a:lnTo>
                      <a:pt x="402" y="660"/>
                    </a:lnTo>
                    <a:lnTo>
                      <a:pt x="392" y="649"/>
                    </a:lnTo>
                    <a:lnTo>
                      <a:pt x="377" y="637"/>
                    </a:lnTo>
                    <a:lnTo>
                      <a:pt x="364" y="621"/>
                    </a:lnTo>
                    <a:lnTo>
                      <a:pt x="351" y="600"/>
                    </a:lnTo>
                    <a:lnTo>
                      <a:pt x="341" y="577"/>
                    </a:lnTo>
                    <a:lnTo>
                      <a:pt x="346" y="577"/>
                    </a:lnTo>
                    <a:lnTo>
                      <a:pt x="354" y="582"/>
                    </a:lnTo>
                    <a:lnTo>
                      <a:pt x="358" y="586"/>
                    </a:lnTo>
                    <a:lnTo>
                      <a:pt x="361" y="586"/>
                    </a:lnTo>
                    <a:lnTo>
                      <a:pt x="364" y="589"/>
                    </a:lnTo>
                    <a:lnTo>
                      <a:pt x="372" y="590"/>
                    </a:lnTo>
                    <a:lnTo>
                      <a:pt x="381" y="592"/>
                    </a:lnTo>
                    <a:lnTo>
                      <a:pt x="381" y="602"/>
                    </a:lnTo>
                    <a:lnTo>
                      <a:pt x="384" y="611"/>
                    </a:lnTo>
                    <a:lnTo>
                      <a:pt x="386" y="608"/>
                    </a:lnTo>
                    <a:lnTo>
                      <a:pt x="386" y="602"/>
                    </a:lnTo>
                    <a:lnTo>
                      <a:pt x="382" y="595"/>
                    </a:lnTo>
                    <a:lnTo>
                      <a:pt x="381" y="586"/>
                    </a:lnTo>
                    <a:lnTo>
                      <a:pt x="371" y="584"/>
                    </a:lnTo>
                    <a:lnTo>
                      <a:pt x="376" y="576"/>
                    </a:lnTo>
                    <a:lnTo>
                      <a:pt x="387" y="582"/>
                    </a:lnTo>
                    <a:lnTo>
                      <a:pt x="394" y="590"/>
                    </a:lnTo>
                    <a:lnTo>
                      <a:pt x="401" y="595"/>
                    </a:lnTo>
                    <a:lnTo>
                      <a:pt x="399" y="592"/>
                    </a:lnTo>
                    <a:lnTo>
                      <a:pt x="399" y="587"/>
                    </a:lnTo>
                    <a:lnTo>
                      <a:pt x="389" y="576"/>
                    </a:lnTo>
                    <a:lnTo>
                      <a:pt x="387" y="569"/>
                    </a:lnTo>
                    <a:lnTo>
                      <a:pt x="382" y="566"/>
                    </a:lnTo>
                    <a:lnTo>
                      <a:pt x="379" y="564"/>
                    </a:lnTo>
                    <a:lnTo>
                      <a:pt x="371" y="573"/>
                    </a:lnTo>
                    <a:lnTo>
                      <a:pt x="362" y="579"/>
                    </a:lnTo>
                    <a:lnTo>
                      <a:pt x="358" y="576"/>
                    </a:lnTo>
                    <a:lnTo>
                      <a:pt x="351" y="568"/>
                    </a:lnTo>
                    <a:lnTo>
                      <a:pt x="346" y="568"/>
                    </a:lnTo>
                    <a:lnTo>
                      <a:pt x="343" y="561"/>
                    </a:lnTo>
                    <a:lnTo>
                      <a:pt x="343" y="555"/>
                    </a:lnTo>
                    <a:lnTo>
                      <a:pt x="346" y="545"/>
                    </a:lnTo>
                    <a:lnTo>
                      <a:pt x="353" y="543"/>
                    </a:lnTo>
                    <a:lnTo>
                      <a:pt x="356" y="547"/>
                    </a:lnTo>
                    <a:lnTo>
                      <a:pt x="359" y="555"/>
                    </a:lnTo>
                    <a:lnTo>
                      <a:pt x="359" y="561"/>
                    </a:lnTo>
                    <a:lnTo>
                      <a:pt x="362" y="560"/>
                    </a:lnTo>
                    <a:lnTo>
                      <a:pt x="361" y="553"/>
                    </a:lnTo>
                    <a:lnTo>
                      <a:pt x="362" y="547"/>
                    </a:lnTo>
                    <a:lnTo>
                      <a:pt x="359" y="542"/>
                    </a:lnTo>
                    <a:lnTo>
                      <a:pt x="353" y="539"/>
                    </a:lnTo>
                    <a:lnTo>
                      <a:pt x="349" y="540"/>
                    </a:lnTo>
                    <a:lnTo>
                      <a:pt x="346" y="540"/>
                    </a:lnTo>
                    <a:lnTo>
                      <a:pt x="341" y="547"/>
                    </a:lnTo>
                    <a:lnTo>
                      <a:pt x="339" y="555"/>
                    </a:lnTo>
                    <a:lnTo>
                      <a:pt x="338" y="563"/>
                    </a:lnTo>
                    <a:lnTo>
                      <a:pt x="334" y="566"/>
                    </a:lnTo>
                    <a:lnTo>
                      <a:pt x="326" y="569"/>
                    </a:lnTo>
                    <a:lnTo>
                      <a:pt x="323" y="573"/>
                    </a:lnTo>
                    <a:lnTo>
                      <a:pt x="319" y="576"/>
                    </a:lnTo>
                    <a:lnTo>
                      <a:pt x="310" y="581"/>
                    </a:lnTo>
                    <a:lnTo>
                      <a:pt x="300" y="589"/>
                    </a:lnTo>
                    <a:lnTo>
                      <a:pt x="295" y="587"/>
                    </a:lnTo>
                    <a:lnTo>
                      <a:pt x="293" y="579"/>
                    </a:lnTo>
                    <a:lnTo>
                      <a:pt x="295" y="571"/>
                    </a:lnTo>
                    <a:lnTo>
                      <a:pt x="298" y="561"/>
                    </a:lnTo>
                    <a:lnTo>
                      <a:pt x="300" y="552"/>
                    </a:lnTo>
                    <a:lnTo>
                      <a:pt x="311" y="552"/>
                    </a:lnTo>
                    <a:lnTo>
                      <a:pt x="316" y="548"/>
                    </a:lnTo>
                    <a:lnTo>
                      <a:pt x="323" y="545"/>
                    </a:lnTo>
                    <a:lnTo>
                      <a:pt x="328" y="539"/>
                    </a:lnTo>
                    <a:lnTo>
                      <a:pt x="326" y="535"/>
                    </a:lnTo>
                    <a:lnTo>
                      <a:pt x="321" y="539"/>
                    </a:lnTo>
                    <a:lnTo>
                      <a:pt x="318" y="535"/>
                    </a:lnTo>
                    <a:lnTo>
                      <a:pt x="315" y="530"/>
                    </a:lnTo>
                    <a:lnTo>
                      <a:pt x="313" y="522"/>
                    </a:lnTo>
                    <a:lnTo>
                      <a:pt x="311" y="516"/>
                    </a:lnTo>
                    <a:lnTo>
                      <a:pt x="311" y="508"/>
                    </a:lnTo>
                    <a:lnTo>
                      <a:pt x="319" y="508"/>
                    </a:lnTo>
                    <a:lnTo>
                      <a:pt x="328" y="509"/>
                    </a:lnTo>
                    <a:lnTo>
                      <a:pt x="326" y="506"/>
                    </a:lnTo>
                    <a:lnTo>
                      <a:pt x="323" y="506"/>
                    </a:lnTo>
                    <a:lnTo>
                      <a:pt x="319" y="503"/>
                    </a:lnTo>
                    <a:lnTo>
                      <a:pt x="315" y="501"/>
                    </a:lnTo>
                    <a:lnTo>
                      <a:pt x="308" y="503"/>
                    </a:lnTo>
                    <a:lnTo>
                      <a:pt x="308" y="501"/>
                    </a:lnTo>
                    <a:lnTo>
                      <a:pt x="305" y="498"/>
                    </a:lnTo>
                    <a:lnTo>
                      <a:pt x="305" y="493"/>
                    </a:lnTo>
                    <a:lnTo>
                      <a:pt x="310" y="485"/>
                    </a:lnTo>
                    <a:lnTo>
                      <a:pt x="318" y="482"/>
                    </a:lnTo>
                    <a:lnTo>
                      <a:pt x="323" y="482"/>
                    </a:lnTo>
                    <a:lnTo>
                      <a:pt x="319" y="479"/>
                    </a:lnTo>
                    <a:lnTo>
                      <a:pt x="316" y="477"/>
                    </a:lnTo>
                    <a:lnTo>
                      <a:pt x="313" y="475"/>
                    </a:lnTo>
                    <a:lnTo>
                      <a:pt x="308" y="472"/>
                    </a:lnTo>
                    <a:lnTo>
                      <a:pt x="303" y="472"/>
                    </a:lnTo>
                    <a:lnTo>
                      <a:pt x="303" y="475"/>
                    </a:lnTo>
                    <a:lnTo>
                      <a:pt x="305" y="480"/>
                    </a:lnTo>
                    <a:lnTo>
                      <a:pt x="300" y="484"/>
                    </a:lnTo>
                    <a:lnTo>
                      <a:pt x="298" y="490"/>
                    </a:lnTo>
                    <a:lnTo>
                      <a:pt x="296" y="498"/>
                    </a:lnTo>
                    <a:lnTo>
                      <a:pt x="288" y="503"/>
                    </a:lnTo>
                    <a:lnTo>
                      <a:pt x="281" y="509"/>
                    </a:lnTo>
                    <a:lnTo>
                      <a:pt x="278" y="505"/>
                    </a:lnTo>
                    <a:lnTo>
                      <a:pt x="276" y="498"/>
                    </a:lnTo>
                    <a:lnTo>
                      <a:pt x="278" y="493"/>
                    </a:lnTo>
                    <a:lnTo>
                      <a:pt x="272" y="492"/>
                    </a:lnTo>
                    <a:lnTo>
                      <a:pt x="268" y="487"/>
                    </a:lnTo>
                    <a:lnTo>
                      <a:pt x="272" y="480"/>
                    </a:lnTo>
                    <a:lnTo>
                      <a:pt x="275" y="474"/>
                    </a:lnTo>
                    <a:lnTo>
                      <a:pt x="273" y="467"/>
                    </a:lnTo>
                    <a:lnTo>
                      <a:pt x="268" y="461"/>
                    </a:lnTo>
                    <a:lnTo>
                      <a:pt x="270" y="458"/>
                    </a:lnTo>
                    <a:lnTo>
                      <a:pt x="276" y="456"/>
                    </a:lnTo>
                    <a:lnTo>
                      <a:pt x="273" y="453"/>
                    </a:lnTo>
                    <a:lnTo>
                      <a:pt x="272" y="451"/>
                    </a:lnTo>
                    <a:lnTo>
                      <a:pt x="265" y="453"/>
                    </a:lnTo>
                    <a:lnTo>
                      <a:pt x="258" y="458"/>
                    </a:lnTo>
                    <a:lnTo>
                      <a:pt x="258" y="453"/>
                    </a:lnTo>
                    <a:lnTo>
                      <a:pt x="262" y="450"/>
                    </a:lnTo>
                    <a:lnTo>
                      <a:pt x="263" y="446"/>
                    </a:lnTo>
                    <a:lnTo>
                      <a:pt x="265" y="445"/>
                    </a:lnTo>
                    <a:lnTo>
                      <a:pt x="267" y="435"/>
                    </a:lnTo>
                    <a:lnTo>
                      <a:pt x="272" y="425"/>
                    </a:lnTo>
                    <a:lnTo>
                      <a:pt x="280" y="419"/>
                    </a:lnTo>
                    <a:lnTo>
                      <a:pt x="288" y="417"/>
                    </a:lnTo>
                    <a:lnTo>
                      <a:pt x="296" y="417"/>
                    </a:lnTo>
                    <a:lnTo>
                      <a:pt x="301" y="416"/>
                    </a:lnTo>
                    <a:lnTo>
                      <a:pt x="308" y="408"/>
                    </a:lnTo>
                    <a:lnTo>
                      <a:pt x="310" y="404"/>
                    </a:lnTo>
                    <a:lnTo>
                      <a:pt x="303" y="406"/>
                    </a:lnTo>
                    <a:lnTo>
                      <a:pt x="296" y="411"/>
                    </a:lnTo>
                    <a:lnTo>
                      <a:pt x="290" y="412"/>
                    </a:lnTo>
                    <a:lnTo>
                      <a:pt x="285" y="412"/>
                    </a:lnTo>
                    <a:lnTo>
                      <a:pt x="275" y="414"/>
                    </a:lnTo>
                    <a:lnTo>
                      <a:pt x="268" y="420"/>
                    </a:lnTo>
                    <a:lnTo>
                      <a:pt x="263" y="430"/>
                    </a:lnTo>
                    <a:lnTo>
                      <a:pt x="257" y="433"/>
                    </a:lnTo>
                    <a:lnTo>
                      <a:pt x="257" y="427"/>
                    </a:lnTo>
                    <a:lnTo>
                      <a:pt x="257" y="419"/>
                    </a:lnTo>
                    <a:lnTo>
                      <a:pt x="263" y="409"/>
                    </a:lnTo>
                    <a:lnTo>
                      <a:pt x="258" y="409"/>
                    </a:lnTo>
                    <a:lnTo>
                      <a:pt x="253" y="411"/>
                    </a:lnTo>
                    <a:lnTo>
                      <a:pt x="248" y="414"/>
                    </a:lnTo>
                    <a:lnTo>
                      <a:pt x="248" y="420"/>
                    </a:lnTo>
                    <a:lnTo>
                      <a:pt x="250" y="429"/>
                    </a:lnTo>
                    <a:lnTo>
                      <a:pt x="248" y="438"/>
                    </a:lnTo>
                    <a:lnTo>
                      <a:pt x="242" y="438"/>
                    </a:lnTo>
                    <a:lnTo>
                      <a:pt x="233" y="437"/>
                    </a:lnTo>
                    <a:lnTo>
                      <a:pt x="225" y="440"/>
                    </a:lnTo>
                    <a:lnTo>
                      <a:pt x="219" y="438"/>
                    </a:lnTo>
                    <a:lnTo>
                      <a:pt x="217" y="432"/>
                    </a:lnTo>
                    <a:lnTo>
                      <a:pt x="215" y="425"/>
                    </a:lnTo>
                    <a:lnTo>
                      <a:pt x="214" y="419"/>
                    </a:lnTo>
                    <a:lnTo>
                      <a:pt x="212" y="411"/>
                    </a:lnTo>
                    <a:lnTo>
                      <a:pt x="210" y="408"/>
                    </a:lnTo>
                    <a:lnTo>
                      <a:pt x="207" y="408"/>
                    </a:lnTo>
                    <a:lnTo>
                      <a:pt x="204" y="403"/>
                    </a:lnTo>
                    <a:lnTo>
                      <a:pt x="199" y="396"/>
                    </a:lnTo>
                    <a:lnTo>
                      <a:pt x="194" y="390"/>
                    </a:lnTo>
                    <a:lnTo>
                      <a:pt x="187" y="377"/>
                    </a:lnTo>
                    <a:lnTo>
                      <a:pt x="186" y="375"/>
                    </a:lnTo>
                    <a:lnTo>
                      <a:pt x="186" y="372"/>
                    </a:lnTo>
                    <a:lnTo>
                      <a:pt x="186" y="359"/>
                    </a:lnTo>
                    <a:lnTo>
                      <a:pt x="192" y="352"/>
                    </a:lnTo>
                    <a:lnTo>
                      <a:pt x="197" y="346"/>
                    </a:lnTo>
                    <a:lnTo>
                      <a:pt x="195" y="346"/>
                    </a:lnTo>
                    <a:lnTo>
                      <a:pt x="192" y="344"/>
                    </a:lnTo>
                    <a:lnTo>
                      <a:pt x="192" y="349"/>
                    </a:lnTo>
                    <a:lnTo>
                      <a:pt x="186" y="351"/>
                    </a:lnTo>
                    <a:lnTo>
                      <a:pt x="181" y="356"/>
                    </a:lnTo>
                    <a:lnTo>
                      <a:pt x="174" y="362"/>
                    </a:lnTo>
                    <a:lnTo>
                      <a:pt x="166" y="364"/>
                    </a:lnTo>
                    <a:lnTo>
                      <a:pt x="166" y="359"/>
                    </a:lnTo>
                    <a:lnTo>
                      <a:pt x="169" y="352"/>
                    </a:lnTo>
                    <a:lnTo>
                      <a:pt x="167" y="348"/>
                    </a:lnTo>
                    <a:lnTo>
                      <a:pt x="161" y="346"/>
                    </a:lnTo>
                    <a:lnTo>
                      <a:pt x="157" y="343"/>
                    </a:lnTo>
                    <a:lnTo>
                      <a:pt x="159" y="336"/>
                    </a:lnTo>
                    <a:lnTo>
                      <a:pt x="162" y="333"/>
                    </a:lnTo>
                    <a:lnTo>
                      <a:pt x="164" y="328"/>
                    </a:lnTo>
                    <a:lnTo>
                      <a:pt x="164" y="327"/>
                    </a:lnTo>
                    <a:lnTo>
                      <a:pt x="159" y="322"/>
                    </a:lnTo>
                    <a:lnTo>
                      <a:pt x="154" y="320"/>
                    </a:lnTo>
                    <a:lnTo>
                      <a:pt x="156" y="323"/>
                    </a:lnTo>
                    <a:lnTo>
                      <a:pt x="157" y="325"/>
                    </a:lnTo>
                    <a:lnTo>
                      <a:pt x="159" y="328"/>
                    </a:lnTo>
                    <a:lnTo>
                      <a:pt x="156" y="333"/>
                    </a:lnTo>
                    <a:lnTo>
                      <a:pt x="154" y="335"/>
                    </a:lnTo>
                    <a:lnTo>
                      <a:pt x="154" y="338"/>
                    </a:lnTo>
                    <a:lnTo>
                      <a:pt x="154" y="343"/>
                    </a:lnTo>
                    <a:lnTo>
                      <a:pt x="156" y="346"/>
                    </a:lnTo>
                    <a:lnTo>
                      <a:pt x="159" y="348"/>
                    </a:lnTo>
                    <a:lnTo>
                      <a:pt x="162" y="349"/>
                    </a:lnTo>
                    <a:lnTo>
                      <a:pt x="164" y="352"/>
                    </a:lnTo>
                    <a:lnTo>
                      <a:pt x="162" y="357"/>
                    </a:lnTo>
                    <a:lnTo>
                      <a:pt x="162" y="361"/>
                    </a:lnTo>
                    <a:lnTo>
                      <a:pt x="164" y="365"/>
                    </a:lnTo>
                    <a:lnTo>
                      <a:pt x="177" y="370"/>
                    </a:lnTo>
                    <a:lnTo>
                      <a:pt x="177" y="375"/>
                    </a:lnTo>
                    <a:lnTo>
                      <a:pt x="172" y="378"/>
                    </a:lnTo>
                    <a:lnTo>
                      <a:pt x="167" y="380"/>
                    </a:lnTo>
                    <a:lnTo>
                      <a:pt x="162" y="380"/>
                    </a:lnTo>
                    <a:lnTo>
                      <a:pt x="157" y="383"/>
                    </a:lnTo>
                    <a:lnTo>
                      <a:pt x="152" y="388"/>
                    </a:lnTo>
                    <a:lnTo>
                      <a:pt x="147" y="388"/>
                    </a:lnTo>
                    <a:lnTo>
                      <a:pt x="146" y="385"/>
                    </a:lnTo>
                    <a:lnTo>
                      <a:pt x="146" y="380"/>
                    </a:lnTo>
                    <a:lnTo>
                      <a:pt x="144" y="374"/>
                    </a:lnTo>
                    <a:lnTo>
                      <a:pt x="143" y="362"/>
                    </a:lnTo>
                    <a:lnTo>
                      <a:pt x="138" y="349"/>
                    </a:lnTo>
                    <a:lnTo>
                      <a:pt x="133" y="333"/>
                    </a:lnTo>
                    <a:lnTo>
                      <a:pt x="129" y="327"/>
                    </a:lnTo>
                    <a:lnTo>
                      <a:pt x="123" y="317"/>
                    </a:lnTo>
                    <a:lnTo>
                      <a:pt x="121" y="312"/>
                    </a:lnTo>
                    <a:lnTo>
                      <a:pt x="114" y="310"/>
                    </a:lnTo>
                    <a:lnTo>
                      <a:pt x="108" y="310"/>
                    </a:lnTo>
                    <a:lnTo>
                      <a:pt x="101" y="315"/>
                    </a:lnTo>
                    <a:lnTo>
                      <a:pt x="93" y="317"/>
                    </a:lnTo>
                    <a:lnTo>
                      <a:pt x="90" y="323"/>
                    </a:lnTo>
                    <a:lnTo>
                      <a:pt x="83" y="312"/>
                    </a:lnTo>
                    <a:lnTo>
                      <a:pt x="81" y="310"/>
                    </a:lnTo>
                    <a:lnTo>
                      <a:pt x="76" y="306"/>
                    </a:lnTo>
                    <a:lnTo>
                      <a:pt x="71" y="304"/>
                    </a:lnTo>
                    <a:lnTo>
                      <a:pt x="65" y="299"/>
                    </a:lnTo>
                    <a:lnTo>
                      <a:pt x="58" y="297"/>
                    </a:lnTo>
                    <a:lnTo>
                      <a:pt x="57" y="296"/>
                    </a:lnTo>
                    <a:lnTo>
                      <a:pt x="53" y="294"/>
                    </a:lnTo>
                    <a:lnTo>
                      <a:pt x="53" y="291"/>
                    </a:lnTo>
                    <a:lnTo>
                      <a:pt x="58" y="289"/>
                    </a:lnTo>
                    <a:lnTo>
                      <a:pt x="61" y="289"/>
                    </a:lnTo>
                    <a:lnTo>
                      <a:pt x="66" y="288"/>
                    </a:lnTo>
                    <a:lnTo>
                      <a:pt x="78" y="286"/>
                    </a:lnTo>
                    <a:lnTo>
                      <a:pt x="83" y="283"/>
                    </a:lnTo>
                    <a:lnTo>
                      <a:pt x="81" y="281"/>
                    </a:lnTo>
                    <a:lnTo>
                      <a:pt x="76" y="281"/>
                    </a:lnTo>
                    <a:lnTo>
                      <a:pt x="70" y="281"/>
                    </a:lnTo>
                    <a:lnTo>
                      <a:pt x="65" y="281"/>
                    </a:lnTo>
                    <a:lnTo>
                      <a:pt x="60" y="283"/>
                    </a:lnTo>
                    <a:lnTo>
                      <a:pt x="55" y="286"/>
                    </a:lnTo>
                    <a:lnTo>
                      <a:pt x="50" y="288"/>
                    </a:lnTo>
                    <a:lnTo>
                      <a:pt x="45" y="289"/>
                    </a:lnTo>
                    <a:lnTo>
                      <a:pt x="38" y="293"/>
                    </a:lnTo>
                    <a:lnTo>
                      <a:pt x="28" y="296"/>
                    </a:lnTo>
                    <a:lnTo>
                      <a:pt x="23" y="297"/>
                    </a:lnTo>
                    <a:lnTo>
                      <a:pt x="23" y="293"/>
                    </a:lnTo>
                    <a:lnTo>
                      <a:pt x="22" y="288"/>
                    </a:lnTo>
                    <a:lnTo>
                      <a:pt x="23" y="286"/>
                    </a:lnTo>
                    <a:lnTo>
                      <a:pt x="27" y="286"/>
                    </a:lnTo>
                    <a:lnTo>
                      <a:pt x="30" y="288"/>
                    </a:lnTo>
                    <a:lnTo>
                      <a:pt x="33" y="288"/>
                    </a:lnTo>
                    <a:lnTo>
                      <a:pt x="37" y="285"/>
                    </a:lnTo>
                    <a:lnTo>
                      <a:pt x="38" y="280"/>
                    </a:lnTo>
                    <a:lnTo>
                      <a:pt x="43" y="276"/>
                    </a:lnTo>
                    <a:lnTo>
                      <a:pt x="48" y="275"/>
                    </a:lnTo>
                    <a:lnTo>
                      <a:pt x="53" y="272"/>
                    </a:lnTo>
                    <a:lnTo>
                      <a:pt x="55" y="267"/>
                    </a:lnTo>
                    <a:lnTo>
                      <a:pt x="55" y="262"/>
                    </a:lnTo>
                    <a:lnTo>
                      <a:pt x="55" y="255"/>
                    </a:lnTo>
                    <a:lnTo>
                      <a:pt x="58" y="254"/>
                    </a:lnTo>
                    <a:lnTo>
                      <a:pt x="66" y="255"/>
                    </a:lnTo>
                    <a:lnTo>
                      <a:pt x="71" y="254"/>
                    </a:lnTo>
                    <a:lnTo>
                      <a:pt x="75" y="252"/>
                    </a:lnTo>
                    <a:lnTo>
                      <a:pt x="73" y="251"/>
                    </a:lnTo>
                    <a:lnTo>
                      <a:pt x="68" y="252"/>
                    </a:lnTo>
                    <a:lnTo>
                      <a:pt x="61" y="252"/>
                    </a:lnTo>
                    <a:lnTo>
                      <a:pt x="55" y="252"/>
                    </a:lnTo>
                    <a:lnTo>
                      <a:pt x="50" y="246"/>
                    </a:lnTo>
                    <a:lnTo>
                      <a:pt x="53" y="246"/>
                    </a:lnTo>
                    <a:lnTo>
                      <a:pt x="57" y="244"/>
                    </a:lnTo>
                    <a:lnTo>
                      <a:pt x="57" y="239"/>
                    </a:lnTo>
                    <a:lnTo>
                      <a:pt x="57" y="234"/>
                    </a:lnTo>
                    <a:lnTo>
                      <a:pt x="57" y="231"/>
                    </a:lnTo>
                    <a:lnTo>
                      <a:pt x="55" y="226"/>
                    </a:lnTo>
                    <a:lnTo>
                      <a:pt x="60" y="223"/>
                    </a:lnTo>
                    <a:lnTo>
                      <a:pt x="66" y="221"/>
                    </a:lnTo>
                    <a:lnTo>
                      <a:pt x="71" y="213"/>
                    </a:lnTo>
                    <a:lnTo>
                      <a:pt x="76" y="217"/>
                    </a:lnTo>
                    <a:lnTo>
                      <a:pt x="73" y="210"/>
                    </a:lnTo>
                    <a:lnTo>
                      <a:pt x="71" y="208"/>
                    </a:lnTo>
                    <a:lnTo>
                      <a:pt x="71" y="204"/>
                    </a:lnTo>
                    <a:lnTo>
                      <a:pt x="71" y="202"/>
                    </a:lnTo>
                    <a:lnTo>
                      <a:pt x="71" y="197"/>
                    </a:lnTo>
                    <a:lnTo>
                      <a:pt x="70" y="191"/>
                    </a:lnTo>
                    <a:lnTo>
                      <a:pt x="71" y="186"/>
                    </a:lnTo>
                    <a:lnTo>
                      <a:pt x="76" y="186"/>
                    </a:lnTo>
                    <a:lnTo>
                      <a:pt x="85" y="186"/>
                    </a:lnTo>
                    <a:lnTo>
                      <a:pt x="88" y="181"/>
                    </a:lnTo>
                    <a:lnTo>
                      <a:pt x="83" y="181"/>
                    </a:lnTo>
                    <a:lnTo>
                      <a:pt x="80" y="181"/>
                    </a:lnTo>
                    <a:lnTo>
                      <a:pt x="76" y="179"/>
                    </a:lnTo>
                    <a:lnTo>
                      <a:pt x="71" y="181"/>
                    </a:lnTo>
                    <a:lnTo>
                      <a:pt x="65" y="183"/>
                    </a:lnTo>
                    <a:lnTo>
                      <a:pt x="58" y="178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6" name="Freeform 194"/>
              <p:cNvSpPr>
                <a:spLocks/>
              </p:cNvSpPr>
              <p:nvPr/>
            </p:nvSpPr>
            <p:spPr bwMode="auto">
              <a:xfrm>
                <a:off x="5387975" y="13923964"/>
                <a:ext cx="474663" cy="612775"/>
              </a:xfrm>
              <a:custGeom>
                <a:avLst/>
                <a:gdLst>
                  <a:gd name="T0" fmla="*/ 2147483647 w 599"/>
                  <a:gd name="T1" fmla="*/ 2147483647 h 772"/>
                  <a:gd name="T2" fmla="*/ 2147483647 w 599"/>
                  <a:gd name="T3" fmla="*/ 2147483647 h 772"/>
                  <a:gd name="T4" fmla="*/ 2147483647 w 599"/>
                  <a:gd name="T5" fmla="*/ 2147483647 h 772"/>
                  <a:gd name="T6" fmla="*/ 2147483647 w 599"/>
                  <a:gd name="T7" fmla="*/ 2147483647 h 772"/>
                  <a:gd name="T8" fmla="*/ 2147483647 w 599"/>
                  <a:gd name="T9" fmla="*/ 2147483647 h 772"/>
                  <a:gd name="T10" fmla="*/ 2147483647 w 599"/>
                  <a:gd name="T11" fmla="*/ 2147483647 h 772"/>
                  <a:gd name="T12" fmla="*/ 2147483647 w 599"/>
                  <a:gd name="T13" fmla="*/ 2147483647 h 772"/>
                  <a:gd name="T14" fmla="*/ 2147483647 w 599"/>
                  <a:gd name="T15" fmla="*/ 2147483647 h 772"/>
                  <a:gd name="T16" fmla="*/ 2147483647 w 599"/>
                  <a:gd name="T17" fmla="*/ 2147483647 h 772"/>
                  <a:gd name="T18" fmla="*/ 2147483647 w 599"/>
                  <a:gd name="T19" fmla="*/ 2147483647 h 772"/>
                  <a:gd name="T20" fmla="*/ 2147483647 w 599"/>
                  <a:gd name="T21" fmla="*/ 2147483647 h 772"/>
                  <a:gd name="T22" fmla="*/ 2147483647 w 599"/>
                  <a:gd name="T23" fmla="*/ 2147483647 h 772"/>
                  <a:gd name="T24" fmla="*/ 2147483647 w 599"/>
                  <a:gd name="T25" fmla="*/ 2147483647 h 772"/>
                  <a:gd name="T26" fmla="*/ 2147483647 w 599"/>
                  <a:gd name="T27" fmla="*/ 2147483647 h 772"/>
                  <a:gd name="T28" fmla="*/ 2147483647 w 599"/>
                  <a:gd name="T29" fmla="*/ 2147483647 h 772"/>
                  <a:gd name="T30" fmla="*/ 2147483647 w 599"/>
                  <a:gd name="T31" fmla="*/ 2147483647 h 772"/>
                  <a:gd name="T32" fmla="*/ 2147483647 w 599"/>
                  <a:gd name="T33" fmla="*/ 2147483647 h 772"/>
                  <a:gd name="T34" fmla="*/ 2147483647 w 599"/>
                  <a:gd name="T35" fmla="*/ 2147483647 h 772"/>
                  <a:gd name="T36" fmla="*/ 2147483647 w 599"/>
                  <a:gd name="T37" fmla="*/ 2147483647 h 772"/>
                  <a:gd name="T38" fmla="*/ 2147483647 w 599"/>
                  <a:gd name="T39" fmla="*/ 2147483647 h 772"/>
                  <a:gd name="T40" fmla="*/ 2147483647 w 599"/>
                  <a:gd name="T41" fmla="*/ 2147483647 h 772"/>
                  <a:gd name="T42" fmla="*/ 2147483647 w 599"/>
                  <a:gd name="T43" fmla="*/ 2147483647 h 772"/>
                  <a:gd name="T44" fmla="*/ 2147483647 w 599"/>
                  <a:gd name="T45" fmla="*/ 2147483647 h 772"/>
                  <a:gd name="T46" fmla="*/ 2147483647 w 599"/>
                  <a:gd name="T47" fmla="*/ 2147483647 h 772"/>
                  <a:gd name="T48" fmla="*/ 2147483647 w 599"/>
                  <a:gd name="T49" fmla="*/ 2147483647 h 772"/>
                  <a:gd name="T50" fmla="*/ 2147483647 w 599"/>
                  <a:gd name="T51" fmla="*/ 2147483647 h 772"/>
                  <a:gd name="T52" fmla="*/ 2147483647 w 599"/>
                  <a:gd name="T53" fmla="*/ 2147483647 h 772"/>
                  <a:gd name="T54" fmla="*/ 2147483647 w 599"/>
                  <a:gd name="T55" fmla="*/ 2147483647 h 772"/>
                  <a:gd name="T56" fmla="*/ 2147483647 w 599"/>
                  <a:gd name="T57" fmla="*/ 2147483647 h 772"/>
                  <a:gd name="T58" fmla="*/ 2147483647 w 599"/>
                  <a:gd name="T59" fmla="*/ 2147483647 h 772"/>
                  <a:gd name="T60" fmla="*/ 2147483647 w 599"/>
                  <a:gd name="T61" fmla="*/ 2147483647 h 772"/>
                  <a:gd name="T62" fmla="*/ 2147483647 w 599"/>
                  <a:gd name="T63" fmla="*/ 2147483647 h 772"/>
                  <a:gd name="T64" fmla="*/ 2147483647 w 599"/>
                  <a:gd name="T65" fmla="*/ 2147483647 h 772"/>
                  <a:gd name="T66" fmla="*/ 2147483647 w 599"/>
                  <a:gd name="T67" fmla="*/ 2147483647 h 772"/>
                  <a:gd name="T68" fmla="*/ 2147483647 w 599"/>
                  <a:gd name="T69" fmla="*/ 2147483647 h 772"/>
                  <a:gd name="T70" fmla="*/ 2147483647 w 599"/>
                  <a:gd name="T71" fmla="*/ 2147483647 h 772"/>
                  <a:gd name="T72" fmla="*/ 2147483647 w 599"/>
                  <a:gd name="T73" fmla="*/ 2147483647 h 772"/>
                  <a:gd name="T74" fmla="*/ 2147483647 w 599"/>
                  <a:gd name="T75" fmla="*/ 2147483647 h 772"/>
                  <a:gd name="T76" fmla="*/ 2147483647 w 599"/>
                  <a:gd name="T77" fmla="*/ 2147483647 h 772"/>
                  <a:gd name="T78" fmla="*/ 2147483647 w 599"/>
                  <a:gd name="T79" fmla="*/ 2147483647 h 772"/>
                  <a:gd name="T80" fmla="*/ 2147483647 w 599"/>
                  <a:gd name="T81" fmla="*/ 2147483647 h 772"/>
                  <a:gd name="T82" fmla="*/ 2147483647 w 599"/>
                  <a:gd name="T83" fmla="*/ 2147483647 h 772"/>
                  <a:gd name="T84" fmla="*/ 2147483647 w 599"/>
                  <a:gd name="T85" fmla="*/ 2147483647 h 772"/>
                  <a:gd name="T86" fmla="*/ 2147483647 w 599"/>
                  <a:gd name="T87" fmla="*/ 2147483647 h 772"/>
                  <a:gd name="T88" fmla="*/ 2147483647 w 599"/>
                  <a:gd name="T89" fmla="*/ 2147483647 h 772"/>
                  <a:gd name="T90" fmla="*/ 2147483647 w 599"/>
                  <a:gd name="T91" fmla="*/ 2147483647 h 772"/>
                  <a:gd name="T92" fmla="*/ 2147483647 w 599"/>
                  <a:gd name="T93" fmla="*/ 2147483647 h 772"/>
                  <a:gd name="T94" fmla="*/ 2147483647 w 599"/>
                  <a:gd name="T95" fmla="*/ 2147483647 h 772"/>
                  <a:gd name="T96" fmla="*/ 2147483647 w 599"/>
                  <a:gd name="T97" fmla="*/ 2147483647 h 772"/>
                  <a:gd name="T98" fmla="*/ 2147483647 w 599"/>
                  <a:gd name="T99" fmla="*/ 2147483647 h 772"/>
                  <a:gd name="T100" fmla="*/ 2147483647 w 599"/>
                  <a:gd name="T101" fmla="*/ 2147483647 h 772"/>
                  <a:gd name="T102" fmla="*/ 2147483647 w 599"/>
                  <a:gd name="T103" fmla="*/ 2147483647 h 772"/>
                  <a:gd name="T104" fmla="*/ 2147483647 w 599"/>
                  <a:gd name="T105" fmla="*/ 2147483647 h 772"/>
                  <a:gd name="T106" fmla="*/ 2147483647 w 599"/>
                  <a:gd name="T107" fmla="*/ 2147483647 h 772"/>
                  <a:gd name="T108" fmla="*/ 2147483647 w 599"/>
                  <a:gd name="T109" fmla="*/ 2147483647 h 772"/>
                  <a:gd name="T110" fmla="*/ 2147483647 w 599"/>
                  <a:gd name="T111" fmla="*/ 2147483647 h 772"/>
                  <a:gd name="T112" fmla="*/ 2147483647 w 599"/>
                  <a:gd name="T113" fmla="*/ 2147483647 h 772"/>
                  <a:gd name="T114" fmla="*/ 2147483647 w 599"/>
                  <a:gd name="T115" fmla="*/ 2147483647 h 772"/>
                  <a:gd name="T116" fmla="*/ 2147483647 w 599"/>
                  <a:gd name="T117" fmla="*/ 2147483647 h 77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99"/>
                  <a:gd name="T178" fmla="*/ 0 h 772"/>
                  <a:gd name="T179" fmla="*/ 599 w 599"/>
                  <a:gd name="T180" fmla="*/ 772 h 77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99" h="772">
                    <a:moveTo>
                      <a:pt x="58" y="200"/>
                    </a:moveTo>
                    <a:lnTo>
                      <a:pt x="61" y="200"/>
                    </a:lnTo>
                    <a:lnTo>
                      <a:pt x="65" y="204"/>
                    </a:lnTo>
                    <a:lnTo>
                      <a:pt x="63" y="205"/>
                    </a:lnTo>
                    <a:lnTo>
                      <a:pt x="61" y="207"/>
                    </a:lnTo>
                    <a:lnTo>
                      <a:pt x="58" y="207"/>
                    </a:lnTo>
                    <a:lnTo>
                      <a:pt x="57" y="207"/>
                    </a:lnTo>
                    <a:lnTo>
                      <a:pt x="53" y="205"/>
                    </a:lnTo>
                    <a:lnTo>
                      <a:pt x="48" y="200"/>
                    </a:lnTo>
                    <a:lnTo>
                      <a:pt x="47" y="197"/>
                    </a:lnTo>
                    <a:lnTo>
                      <a:pt x="42" y="194"/>
                    </a:lnTo>
                    <a:lnTo>
                      <a:pt x="38" y="191"/>
                    </a:lnTo>
                    <a:lnTo>
                      <a:pt x="32" y="189"/>
                    </a:lnTo>
                    <a:lnTo>
                      <a:pt x="28" y="183"/>
                    </a:lnTo>
                    <a:lnTo>
                      <a:pt x="27" y="178"/>
                    </a:lnTo>
                    <a:lnTo>
                      <a:pt x="25" y="174"/>
                    </a:lnTo>
                    <a:lnTo>
                      <a:pt x="22" y="171"/>
                    </a:lnTo>
                    <a:lnTo>
                      <a:pt x="22" y="170"/>
                    </a:lnTo>
                    <a:lnTo>
                      <a:pt x="23" y="166"/>
                    </a:lnTo>
                    <a:lnTo>
                      <a:pt x="27" y="165"/>
                    </a:lnTo>
                    <a:lnTo>
                      <a:pt x="28" y="166"/>
                    </a:lnTo>
                    <a:lnTo>
                      <a:pt x="32" y="168"/>
                    </a:lnTo>
                    <a:lnTo>
                      <a:pt x="35" y="168"/>
                    </a:lnTo>
                    <a:lnTo>
                      <a:pt x="37" y="170"/>
                    </a:lnTo>
                    <a:lnTo>
                      <a:pt x="40" y="173"/>
                    </a:lnTo>
                    <a:lnTo>
                      <a:pt x="42" y="174"/>
                    </a:lnTo>
                    <a:lnTo>
                      <a:pt x="45" y="174"/>
                    </a:lnTo>
                    <a:lnTo>
                      <a:pt x="48" y="174"/>
                    </a:lnTo>
                    <a:lnTo>
                      <a:pt x="52" y="174"/>
                    </a:lnTo>
                    <a:lnTo>
                      <a:pt x="48" y="173"/>
                    </a:lnTo>
                    <a:lnTo>
                      <a:pt x="45" y="168"/>
                    </a:lnTo>
                    <a:lnTo>
                      <a:pt x="45" y="162"/>
                    </a:lnTo>
                    <a:lnTo>
                      <a:pt x="45" y="157"/>
                    </a:lnTo>
                    <a:lnTo>
                      <a:pt x="42" y="155"/>
                    </a:lnTo>
                    <a:lnTo>
                      <a:pt x="37" y="155"/>
                    </a:lnTo>
                    <a:lnTo>
                      <a:pt x="33" y="158"/>
                    </a:lnTo>
                    <a:lnTo>
                      <a:pt x="30" y="160"/>
                    </a:lnTo>
                    <a:lnTo>
                      <a:pt x="20" y="163"/>
                    </a:lnTo>
                    <a:lnTo>
                      <a:pt x="23" y="160"/>
                    </a:lnTo>
                    <a:lnTo>
                      <a:pt x="25" y="155"/>
                    </a:lnTo>
                    <a:lnTo>
                      <a:pt x="25" y="152"/>
                    </a:lnTo>
                    <a:lnTo>
                      <a:pt x="27" y="145"/>
                    </a:lnTo>
                    <a:lnTo>
                      <a:pt x="33" y="144"/>
                    </a:lnTo>
                    <a:lnTo>
                      <a:pt x="38" y="145"/>
                    </a:lnTo>
                    <a:lnTo>
                      <a:pt x="42" y="142"/>
                    </a:lnTo>
                    <a:lnTo>
                      <a:pt x="37" y="141"/>
                    </a:lnTo>
                    <a:lnTo>
                      <a:pt x="32" y="141"/>
                    </a:lnTo>
                    <a:lnTo>
                      <a:pt x="27" y="141"/>
                    </a:lnTo>
                    <a:lnTo>
                      <a:pt x="25" y="142"/>
                    </a:lnTo>
                    <a:lnTo>
                      <a:pt x="22" y="145"/>
                    </a:lnTo>
                    <a:lnTo>
                      <a:pt x="22" y="149"/>
                    </a:lnTo>
                    <a:lnTo>
                      <a:pt x="18" y="155"/>
                    </a:lnTo>
                    <a:lnTo>
                      <a:pt x="15" y="162"/>
                    </a:lnTo>
                    <a:lnTo>
                      <a:pt x="10" y="160"/>
                    </a:lnTo>
                    <a:lnTo>
                      <a:pt x="7" y="157"/>
                    </a:lnTo>
                    <a:lnTo>
                      <a:pt x="4" y="152"/>
                    </a:lnTo>
                    <a:lnTo>
                      <a:pt x="2" y="142"/>
                    </a:lnTo>
                    <a:lnTo>
                      <a:pt x="0" y="136"/>
                    </a:lnTo>
                    <a:lnTo>
                      <a:pt x="4" y="132"/>
                    </a:lnTo>
                    <a:lnTo>
                      <a:pt x="5" y="132"/>
                    </a:lnTo>
                    <a:lnTo>
                      <a:pt x="7" y="131"/>
                    </a:lnTo>
                    <a:lnTo>
                      <a:pt x="10" y="131"/>
                    </a:lnTo>
                    <a:lnTo>
                      <a:pt x="14" y="131"/>
                    </a:lnTo>
                    <a:lnTo>
                      <a:pt x="17" y="126"/>
                    </a:lnTo>
                    <a:lnTo>
                      <a:pt x="20" y="123"/>
                    </a:lnTo>
                    <a:lnTo>
                      <a:pt x="30" y="121"/>
                    </a:lnTo>
                    <a:lnTo>
                      <a:pt x="33" y="119"/>
                    </a:lnTo>
                    <a:lnTo>
                      <a:pt x="32" y="118"/>
                    </a:lnTo>
                    <a:lnTo>
                      <a:pt x="32" y="116"/>
                    </a:lnTo>
                    <a:lnTo>
                      <a:pt x="27" y="115"/>
                    </a:lnTo>
                    <a:lnTo>
                      <a:pt x="22" y="118"/>
                    </a:lnTo>
                    <a:lnTo>
                      <a:pt x="15" y="121"/>
                    </a:lnTo>
                    <a:lnTo>
                      <a:pt x="10" y="121"/>
                    </a:lnTo>
                    <a:lnTo>
                      <a:pt x="7" y="116"/>
                    </a:lnTo>
                    <a:lnTo>
                      <a:pt x="4" y="108"/>
                    </a:lnTo>
                    <a:lnTo>
                      <a:pt x="0" y="98"/>
                    </a:lnTo>
                    <a:lnTo>
                      <a:pt x="7" y="92"/>
                    </a:lnTo>
                    <a:lnTo>
                      <a:pt x="12" y="85"/>
                    </a:lnTo>
                    <a:lnTo>
                      <a:pt x="14" y="76"/>
                    </a:lnTo>
                    <a:lnTo>
                      <a:pt x="23" y="66"/>
                    </a:lnTo>
                    <a:lnTo>
                      <a:pt x="30" y="56"/>
                    </a:lnTo>
                    <a:lnTo>
                      <a:pt x="35" y="63"/>
                    </a:lnTo>
                    <a:lnTo>
                      <a:pt x="38" y="71"/>
                    </a:lnTo>
                    <a:lnTo>
                      <a:pt x="38" y="66"/>
                    </a:lnTo>
                    <a:lnTo>
                      <a:pt x="38" y="61"/>
                    </a:lnTo>
                    <a:lnTo>
                      <a:pt x="47" y="47"/>
                    </a:lnTo>
                    <a:lnTo>
                      <a:pt x="57" y="47"/>
                    </a:lnTo>
                    <a:lnTo>
                      <a:pt x="57" y="45"/>
                    </a:lnTo>
                    <a:lnTo>
                      <a:pt x="57" y="43"/>
                    </a:lnTo>
                    <a:lnTo>
                      <a:pt x="55" y="40"/>
                    </a:lnTo>
                    <a:lnTo>
                      <a:pt x="52" y="37"/>
                    </a:lnTo>
                    <a:lnTo>
                      <a:pt x="48" y="27"/>
                    </a:lnTo>
                    <a:lnTo>
                      <a:pt x="58" y="21"/>
                    </a:lnTo>
                    <a:lnTo>
                      <a:pt x="73" y="19"/>
                    </a:lnTo>
                    <a:lnTo>
                      <a:pt x="76" y="19"/>
                    </a:lnTo>
                    <a:lnTo>
                      <a:pt x="71" y="13"/>
                    </a:lnTo>
                    <a:lnTo>
                      <a:pt x="73" y="8"/>
                    </a:lnTo>
                    <a:lnTo>
                      <a:pt x="73" y="0"/>
                    </a:lnTo>
                    <a:lnTo>
                      <a:pt x="80" y="1"/>
                    </a:lnTo>
                    <a:lnTo>
                      <a:pt x="90" y="5"/>
                    </a:lnTo>
                    <a:lnTo>
                      <a:pt x="103" y="5"/>
                    </a:lnTo>
                    <a:lnTo>
                      <a:pt x="106" y="5"/>
                    </a:lnTo>
                    <a:lnTo>
                      <a:pt x="124" y="3"/>
                    </a:lnTo>
                    <a:lnTo>
                      <a:pt x="131" y="5"/>
                    </a:lnTo>
                    <a:lnTo>
                      <a:pt x="134" y="11"/>
                    </a:lnTo>
                    <a:lnTo>
                      <a:pt x="144" y="16"/>
                    </a:lnTo>
                    <a:lnTo>
                      <a:pt x="156" y="21"/>
                    </a:lnTo>
                    <a:lnTo>
                      <a:pt x="161" y="27"/>
                    </a:lnTo>
                    <a:lnTo>
                      <a:pt x="171" y="35"/>
                    </a:lnTo>
                    <a:lnTo>
                      <a:pt x="179" y="40"/>
                    </a:lnTo>
                    <a:lnTo>
                      <a:pt x="182" y="48"/>
                    </a:lnTo>
                    <a:lnTo>
                      <a:pt x="186" y="53"/>
                    </a:lnTo>
                    <a:lnTo>
                      <a:pt x="195" y="60"/>
                    </a:lnTo>
                    <a:lnTo>
                      <a:pt x="205" y="66"/>
                    </a:lnTo>
                    <a:lnTo>
                      <a:pt x="217" y="66"/>
                    </a:lnTo>
                    <a:lnTo>
                      <a:pt x="222" y="60"/>
                    </a:lnTo>
                    <a:lnTo>
                      <a:pt x="225" y="55"/>
                    </a:lnTo>
                    <a:lnTo>
                      <a:pt x="230" y="53"/>
                    </a:lnTo>
                    <a:lnTo>
                      <a:pt x="232" y="52"/>
                    </a:lnTo>
                    <a:lnTo>
                      <a:pt x="238" y="52"/>
                    </a:lnTo>
                    <a:lnTo>
                      <a:pt x="245" y="45"/>
                    </a:lnTo>
                    <a:lnTo>
                      <a:pt x="250" y="35"/>
                    </a:lnTo>
                    <a:lnTo>
                      <a:pt x="258" y="34"/>
                    </a:lnTo>
                    <a:lnTo>
                      <a:pt x="270" y="34"/>
                    </a:lnTo>
                    <a:lnTo>
                      <a:pt x="273" y="32"/>
                    </a:lnTo>
                    <a:lnTo>
                      <a:pt x="290" y="30"/>
                    </a:lnTo>
                    <a:lnTo>
                      <a:pt x="298" y="26"/>
                    </a:lnTo>
                    <a:lnTo>
                      <a:pt x="305" y="34"/>
                    </a:lnTo>
                    <a:lnTo>
                      <a:pt x="311" y="40"/>
                    </a:lnTo>
                    <a:lnTo>
                      <a:pt x="311" y="50"/>
                    </a:lnTo>
                    <a:lnTo>
                      <a:pt x="319" y="50"/>
                    </a:lnTo>
                    <a:lnTo>
                      <a:pt x="328" y="56"/>
                    </a:lnTo>
                    <a:lnTo>
                      <a:pt x="341" y="63"/>
                    </a:lnTo>
                    <a:lnTo>
                      <a:pt x="353" y="74"/>
                    </a:lnTo>
                    <a:lnTo>
                      <a:pt x="354" y="74"/>
                    </a:lnTo>
                    <a:lnTo>
                      <a:pt x="364" y="73"/>
                    </a:lnTo>
                    <a:lnTo>
                      <a:pt x="374" y="68"/>
                    </a:lnTo>
                    <a:lnTo>
                      <a:pt x="381" y="61"/>
                    </a:lnTo>
                    <a:lnTo>
                      <a:pt x="384" y="55"/>
                    </a:lnTo>
                    <a:lnTo>
                      <a:pt x="387" y="48"/>
                    </a:lnTo>
                    <a:lnTo>
                      <a:pt x="387" y="43"/>
                    </a:lnTo>
                    <a:lnTo>
                      <a:pt x="392" y="37"/>
                    </a:lnTo>
                    <a:lnTo>
                      <a:pt x="405" y="24"/>
                    </a:lnTo>
                    <a:lnTo>
                      <a:pt x="409" y="26"/>
                    </a:lnTo>
                    <a:lnTo>
                      <a:pt x="417" y="35"/>
                    </a:lnTo>
                    <a:lnTo>
                      <a:pt x="424" y="42"/>
                    </a:lnTo>
                    <a:lnTo>
                      <a:pt x="429" y="61"/>
                    </a:lnTo>
                    <a:lnTo>
                      <a:pt x="434" y="79"/>
                    </a:lnTo>
                    <a:lnTo>
                      <a:pt x="440" y="87"/>
                    </a:lnTo>
                    <a:lnTo>
                      <a:pt x="444" y="97"/>
                    </a:lnTo>
                    <a:lnTo>
                      <a:pt x="439" y="105"/>
                    </a:lnTo>
                    <a:lnTo>
                      <a:pt x="435" y="118"/>
                    </a:lnTo>
                    <a:lnTo>
                      <a:pt x="435" y="128"/>
                    </a:lnTo>
                    <a:lnTo>
                      <a:pt x="435" y="132"/>
                    </a:lnTo>
                    <a:lnTo>
                      <a:pt x="435" y="136"/>
                    </a:lnTo>
                    <a:lnTo>
                      <a:pt x="435" y="137"/>
                    </a:lnTo>
                    <a:lnTo>
                      <a:pt x="437" y="145"/>
                    </a:lnTo>
                    <a:lnTo>
                      <a:pt x="444" y="158"/>
                    </a:lnTo>
                    <a:lnTo>
                      <a:pt x="447" y="162"/>
                    </a:lnTo>
                    <a:lnTo>
                      <a:pt x="452" y="170"/>
                    </a:lnTo>
                    <a:lnTo>
                      <a:pt x="467" y="176"/>
                    </a:lnTo>
                    <a:lnTo>
                      <a:pt x="483" y="199"/>
                    </a:lnTo>
                    <a:lnTo>
                      <a:pt x="495" y="217"/>
                    </a:lnTo>
                    <a:lnTo>
                      <a:pt x="498" y="217"/>
                    </a:lnTo>
                    <a:lnTo>
                      <a:pt x="508" y="220"/>
                    </a:lnTo>
                    <a:lnTo>
                      <a:pt x="526" y="221"/>
                    </a:lnTo>
                    <a:lnTo>
                      <a:pt x="543" y="228"/>
                    </a:lnTo>
                    <a:lnTo>
                      <a:pt x="559" y="234"/>
                    </a:lnTo>
                    <a:lnTo>
                      <a:pt x="577" y="244"/>
                    </a:lnTo>
                    <a:lnTo>
                      <a:pt x="586" y="254"/>
                    </a:lnTo>
                    <a:lnTo>
                      <a:pt x="591" y="259"/>
                    </a:lnTo>
                    <a:lnTo>
                      <a:pt x="596" y="267"/>
                    </a:lnTo>
                    <a:lnTo>
                      <a:pt x="599" y="273"/>
                    </a:lnTo>
                    <a:lnTo>
                      <a:pt x="597" y="276"/>
                    </a:lnTo>
                    <a:lnTo>
                      <a:pt x="592" y="285"/>
                    </a:lnTo>
                    <a:lnTo>
                      <a:pt x="592" y="297"/>
                    </a:lnTo>
                    <a:lnTo>
                      <a:pt x="589" y="307"/>
                    </a:lnTo>
                    <a:lnTo>
                      <a:pt x="586" y="312"/>
                    </a:lnTo>
                    <a:lnTo>
                      <a:pt x="581" y="315"/>
                    </a:lnTo>
                    <a:lnTo>
                      <a:pt x="577" y="323"/>
                    </a:lnTo>
                    <a:lnTo>
                      <a:pt x="576" y="333"/>
                    </a:lnTo>
                    <a:lnTo>
                      <a:pt x="573" y="343"/>
                    </a:lnTo>
                    <a:lnTo>
                      <a:pt x="573" y="348"/>
                    </a:lnTo>
                    <a:lnTo>
                      <a:pt x="571" y="352"/>
                    </a:lnTo>
                    <a:lnTo>
                      <a:pt x="571" y="364"/>
                    </a:lnTo>
                    <a:lnTo>
                      <a:pt x="576" y="378"/>
                    </a:lnTo>
                    <a:lnTo>
                      <a:pt x="577" y="386"/>
                    </a:lnTo>
                    <a:lnTo>
                      <a:pt x="579" y="390"/>
                    </a:lnTo>
                    <a:lnTo>
                      <a:pt x="584" y="393"/>
                    </a:lnTo>
                    <a:lnTo>
                      <a:pt x="587" y="396"/>
                    </a:lnTo>
                    <a:lnTo>
                      <a:pt x="594" y="398"/>
                    </a:lnTo>
                    <a:lnTo>
                      <a:pt x="594" y="401"/>
                    </a:lnTo>
                    <a:lnTo>
                      <a:pt x="594" y="406"/>
                    </a:lnTo>
                    <a:lnTo>
                      <a:pt x="586" y="416"/>
                    </a:lnTo>
                    <a:lnTo>
                      <a:pt x="582" y="424"/>
                    </a:lnTo>
                    <a:lnTo>
                      <a:pt x="582" y="429"/>
                    </a:lnTo>
                    <a:lnTo>
                      <a:pt x="582" y="433"/>
                    </a:lnTo>
                    <a:lnTo>
                      <a:pt x="581" y="435"/>
                    </a:lnTo>
                    <a:lnTo>
                      <a:pt x="574" y="440"/>
                    </a:lnTo>
                    <a:lnTo>
                      <a:pt x="563" y="448"/>
                    </a:lnTo>
                    <a:lnTo>
                      <a:pt x="558" y="458"/>
                    </a:lnTo>
                    <a:lnTo>
                      <a:pt x="553" y="466"/>
                    </a:lnTo>
                    <a:lnTo>
                      <a:pt x="546" y="472"/>
                    </a:lnTo>
                    <a:lnTo>
                      <a:pt x="546" y="484"/>
                    </a:lnTo>
                    <a:lnTo>
                      <a:pt x="551" y="488"/>
                    </a:lnTo>
                    <a:lnTo>
                      <a:pt x="554" y="495"/>
                    </a:lnTo>
                    <a:lnTo>
                      <a:pt x="554" y="506"/>
                    </a:lnTo>
                    <a:lnTo>
                      <a:pt x="553" y="518"/>
                    </a:lnTo>
                    <a:lnTo>
                      <a:pt x="546" y="521"/>
                    </a:lnTo>
                    <a:lnTo>
                      <a:pt x="541" y="524"/>
                    </a:lnTo>
                    <a:lnTo>
                      <a:pt x="543" y="534"/>
                    </a:lnTo>
                    <a:lnTo>
                      <a:pt x="539" y="550"/>
                    </a:lnTo>
                    <a:lnTo>
                      <a:pt x="541" y="556"/>
                    </a:lnTo>
                    <a:lnTo>
                      <a:pt x="548" y="564"/>
                    </a:lnTo>
                    <a:lnTo>
                      <a:pt x="553" y="573"/>
                    </a:lnTo>
                    <a:lnTo>
                      <a:pt x="553" y="582"/>
                    </a:lnTo>
                    <a:lnTo>
                      <a:pt x="558" y="589"/>
                    </a:lnTo>
                    <a:lnTo>
                      <a:pt x="561" y="597"/>
                    </a:lnTo>
                    <a:lnTo>
                      <a:pt x="559" y="603"/>
                    </a:lnTo>
                    <a:lnTo>
                      <a:pt x="553" y="605"/>
                    </a:lnTo>
                    <a:lnTo>
                      <a:pt x="551" y="611"/>
                    </a:lnTo>
                    <a:lnTo>
                      <a:pt x="544" y="608"/>
                    </a:lnTo>
                    <a:lnTo>
                      <a:pt x="539" y="608"/>
                    </a:lnTo>
                    <a:lnTo>
                      <a:pt x="536" y="603"/>
                    </a:lnTo>
                    <a:lnTo>
                      <a:pt x="531" y="602"/>
                    </a:lnTo>
                    <a:lnTo>
                      <a:pt x="530" y="608"/>
                    </a:lnTo>
                    <a:lnTo>
                      <a:pt x="531" y="616"/>
                    </a:lnTo>
                    <a:lnTo>
                      <a:pt x="525" y="624"/>
                    </a:lnTo>
                    <a:lnTo>
                      <a:pt x="526" y="631"/>
                    </a:lnTo>
                    <a:lnTo>
                      <a:pt x="530" y="634"/>
                    </a:lnTo>
                    <a:lnTo>
                      <a:pt x="528" y="637"/>
                    </a:lnTo>
                    <a:lnTo>
                      <a:pt x="530" y="649"/>
                    </a:lnTo>
                    <a:lnTo>
                      <a:pt x="528" y="663"/>
                    </a:lnTo>
                    <a:lnTo>
                      <a:pt x="530" y="673"/>
                    </a:lnTo>
                    <a:lnTo>
                      <a:pt x="531" y="683"/>
                    </a:lnTo>
                    <a:lnTo>
                      <a:pt x="533" y="694"/>
                    </a:lnTo>
                    <a:lnTo>
                      <a:pt x="526" y="702"/>
                    </a:lnTo>
                    <a:lnTo>
                      <a:pt x="528" y="708"/>
                    </a:lnTo>
                    <a:lnTo>
                      <a:pt x="520" y="717"/>
                    </a:lnTo>
                    <a:lnTo>
                      <a:pt x="518" y="725"/>
                    </a:lnTo>
                    <a:lnTo>
                      <a:pt x="520" y="736"/>
                    </a:lnTo>
                    <a:lnTo>
                      <a:pt x="511" y="741"/>
                    </a:lnTo>
                    <a:lnTo>
                      <a:pt x="506" y="752"/>
                    </a:lnTo>
                    <a:lnTo>
                      <a:pt x="503" y="760"/>
                    </a:lnTo>
                    <a:lnTo>
                      <a:pt x="500" y="765"/>
                    </a:lnTo>
                    <a:lnTo>
                      <a:pt x="495" y="770"/>
                    </a:lnTo>
                    <a:lnTo>
                      <a:pt x="491" y="772"/>
                    </a:lnTo>
                    <a:lnTo>
                      <a:pt x="488" y="772"/>
                    </a:lnTo>
                    <a:lnTo>
                      <a:pt x="487" y="768"/>
                    </a:lnTo>
                    <a:lnTo>
                      <a:pt x="487" y="767"/>
                    </a:lnTo>
                    <a:lnTo>
                      <a:pt x="485" y="764"/>
                    </a:lnTo>
                    <a:lnTo>
                      <a:pt x="487" y="759"/>
                    </a:lnTo>
                    <a:lnTo>
                      <a:pt x="485" y="752"/>
                    </a:lnTo>
                    <a:lnTo>
                      <a:pt x="483" y="746"/>
                    </a:lnTo>
                    <a:lnTo>
                      <a:pt x="482" y="739"/>
                    </a:lnTo>
                    <a:lnTo>
                      <a:pt x="482" y="734"/>
                    </a:lnTo>
                    <a:lnTo>
                      <a:pt x="482" y="733"/>
                    </a:lnTo>
                    <a:lnTo>
                      <a:pt x="483" y="730"/>
                    </a:lnTo>
                    <a:lnTo>
                      <a:pt x="485" y="725"/>
                    </a:lnTo>
                    <a:lnTo>
                      <a:pt x="488" y="723"/>
                    </a:lnTo>
                    <a:lnTo>
                      <a:pt x="493" y="725"/>
                    </a:lnTo>
                    <a:lnTo>
                      <a:pt x="491" y="721"/>
                    </a:lnTo>
                    <a:lnTo>
                      <a:pt x="488" y="720"/>
                    </a:lnTo>
                    <a:lnTo>
                      <a:pt x="483" y="720"/>
                    </a:lnTo>
                    <a:lnTo>
                      <a:pt x="482" y="725"/>
                    </a:lnTo>
                    <a:lnTo>
                      <a:pt x="482" y="726"/>
                    </a:lnTo>
                    <a:lnTo>
                      <a:pt x="478" y="723"/>
                    </a:lnTo>
                    <a:lnTo>
                      <a:pt x="475" y="715"/>
                    </a:lnTo>
                    <a:lnTo>
                      <a:pt x="473" y="710"/>
                    </a:lnTo>
                    <a:lnTo>
                      <a:pt x="468" y="699"/>
                    </a:lnTo>
                    <a:lnTo>
                      <a:pt x="468" y="696"/>
                    </a:lnTo>
                    <a:lnTo>
                      <a:pt x="468" y="691"/>
                    </a:lnTo>
                    <a:lnTo>
                      <a:pt x="472" y="686"/>
                    </a:lnTo>
                    <a:lnTo>
                      <a:pt x="483" y="687"/>
                    </a:lnTo>
                    <a:lnTo>
                      <a:pt x="490" y="679"/>
                    </a:lnTo>
                    <a:lnTo>
                      <a:pt x="485" y="675"/>
                    </a:lnTo>
                    <a:lnTo>
                      <a:pt x="480" y="673"/>
                    </a:lnTo>
                    <a:lnTo>
                      <a:pt x="483" y="678"/>
                    </a:lnTo>
                    <a:lnTo>
                      <a:pt x="483" y="684"/>
                    </a:lnTo>
                    <a:lnTo>
                      <a:pt x="478" y="684"/>
                    </a:lnTo>
                    <a:lnTo>
                      <a:pt x="470" y="683"/>
                    </a:lnTo>
                    <a:lnTo>
                      <a:pt x="465" y="684"/>
                    </a:lnTo>
                    <a:lnTo>
                      <a:pt x="455" y="691"/>
                    </a:lnTo>
                    <a:lnTo>
                      <a:pt x="453" y="684"/>
                    </a:lnTo>
                    <a:lnTo>
                      <a:pt x="455" y="675"/>
                    </a:lnTo>
                    <a:lnTo>
                      <a:pt x="463" y="668"/>
                    </a:lnTo>
                    <a:lnTo>
                      <a:pt x="463" y="662"/>
                    </a:lnTo>
                    <a:lnTo>
                      <a:pt x="462" y="655"/>
                    </a:lnTo>
                    <a:lnTo>
                      <a:pt x="458" y="644"/>
                    </a:lnTo>
                    <a:lnTo>
                      <a:pt x="467" y="632"/>
                    </a:lnTo>
                    <a:lnTo>
                      <a:pt x="478" y="629"/>
                    </a:lnTo>
                    <a:lnTo>
                      <a:pt x="491" y="623"/>
                    </a:lnTo>
                    <a:lnTo>
                      <a:pt x="490" y="621"/>
                    </a:lnTo>
                    <a:lnTo>
                      <a:pt x="482" y="621"/>
                    </a:lnTo>
                    <a:lnTo>
                      <a:pt x="475" y="624"/>
                    </a:lnTo>
                    <a:lnTo>
                      <a:pt x="467" y="628"/>
                    </a:lnTo>
                    <a:lnTo>
                      <a:pt x="462" y="628"/>
                    </a:lnTo>
                    <a:lnTo>
                      <a:pt x="457" y="628"/>
                    </a:lnTo>
                    <a:lnTo>
                      <a:pt x="453" y="631"/>
                    </a:lnTo>
                    <a:lnTo>
                      <a:pt x="450" y="629"/>
                    </a:lnTo>
                    <a:lnTo>
                      <a:pt x="447" y="626"/>
                    </a:lnTo>
                    <a:lnTo>
                      <a:pt x="440" y="618"/>
                    </a:lnTo>
                    <a:lnTo>
                      <a:pt x="439" y="621"/>
                    </a:lnTo>
                    <a:lnTo>
                      <a:pt x="437" y="623"/>
                    </a:lnTo>
                    <a:lnTo>
                      <a:pt x="434" y="632"/>
                    </a:lnTo>
                    <a:lnTo>
                      <a:pt x="429" y="644"/>
                    </a:lnTo>
                    <a:lnTo>
                      <a:pt x="427" y="655"/>
                    </a:lnTo>
                    <a:lnTo>
                      <a:pt x="420" y="665"/>
                    </a:lnTo>
                    <a:lnTo>
                      <a:pt x="410" y="668"/>
                    </a:lnTo>
                    <a:lnTo>
                      <a:pt x="402" y="660"/>
                    </a:lnTo>
                    <a:lnTo>
                      <a:pt x="392" y="649"/>
                    </a:lnTo>
                    <a:lnTo>
                      <a:pt x="377" y="637"/>
                    </a:lnTo>
                    <a:lnTo>
                      <a:pt x="364" y="621"/>
                    </a:lnTo>
                    <a:lnTo>
                      <a:pt x="351" y="600"/>
                    </a:lnTo>
                    <a:lnTo>
                      <a:pt x="341" y="577"/>
                    </a:lnTo>
                    <a:lnTo>
                      <a:pt x="346" y="577"/>
                    </a:lnTo>
                    <a:lnTo>
                      <a:pt x="354" y="582"/>
                    </a:lnTo>
                    <a:lnTo>
                      <a:pt x="358" y="586"/>
                    </a:lnTo>
                    <a:lnTo>
                      <a:pt x="361" y="586"/>
                    </a:lnTo>
                    <a:lnTo>
                      <a:pt x="364" y="589"/>
                    </a:lnTo>
                    <a:lnTo>
                      <a:pt x="372" y="590"/>
                    </a:lnTo>
                    <a:lnTo>
                      <a:pt x="381" y="592"/>
                    </a:lnTo>
                    <a:lnTo>
                      <a:pt x="381" y="602"/>
                    </a:lnTo>
                    <a:lnTo>
                      <a:pt x="384" y="611"/>
                    </a:lnTo>
                    <a:lnTo>
                      <a:pt x="386" y="608"/>
                    </a:lnTo>
                    <a:lnTo>
                      <a:pt x="386" y="602"/>
                    </a:lnTo>
                    <a:lnTo>
                      <a:pt x="382" y="595"/>
                    </a:lnTo>
                    <a:lnTo>
                      <a:pt x="381" y="586"/>
                    </a:lnTo>
                    <a:lnTo>
                      <a:pt x="371" y="584"/>
                    </a:lnTo>
                    <a:lnTo>
                      <a:pt x="376" y="576"/>
                    </a:lnTo>
                    <a:lnTo>
                      <a:pt x="387" y="582"/>
                    </a:lnTo>
                    <a:lnTo>
                      <a:pt x="394" y="590"/>
                    </a:lnTo>
                    <a:lnTo>
                      <a:pt x="401" y="595"/>
                    </a:lnTo>
                    <a:lnTo>
                      <a:pt x="399" y="592"/>
                    </a:lnTo>
                    <a:lnTo>
                      <a:pt x="399" y="587"/>
                    </a:lnTo>
                    <a:lnTo>
                      <a:pt x="389" y="576"/>
                    </a:lnTo>
                    <a:lnTo>
                      <a:pt x="387" y="569"/>
                    </a:lnTo>
                    <a:lnTo>
                      <a:pt x="382" y="566"/>
                    </a:lnTo>
                    <a:lnTo>
                      <a:pt x="379" y="564"/>
                    </a:lnTo>
                    <a:lnTo>
                      <a:pt x="371" y="573"/>
                    </a:lnTo>
                    <a:lnTo>
                      <a:pt x="362" y="579"/>
                    </a:lnTo>
                    <a:lnTo>
                      <a:pt x="358" y="576"/>
                    </a:lnTo>
                    <a:lnTo>
                      <a:pt x="351" y="568"/>
                    </a:lnTo>
                    <a:lnTo>
                      <a:pt x="346" y="568"/>
                    </a:lnTo>
                    <a:lnTo>
                      <a:pt x="343" y="561"/>
                    </a:lnTo>
                    <a:lnTo>
                      <a:pt x="343" y="555"/>
                    </a:lnTo>
                    <a:lnTo>
                      <a:pt x="346" y="545"/>
                    </a:lnTo>
                    <a:lnTo>
                      <a:pt x="353" y="543"/>
                    </a:lnTo>
                    <a:lnTo>
                      <a:pt x="356" y="547"/>
                    </a:lnTo>
                    <a:lnTo>
                      <a:pt x="359" y="555"/>
                    </a:lnTo>
                    <a:lnTo>
                      <a:pt x="359" y="561"/>
                    </a:lnTo>
                    <a:lnTo>
                      <a:pt x="362" y="560"/>
                    </a:lnTo>
                    <a:lnTo>
                      <a:pt x="361" y="553"/>
                    </a:lnTo>
                    <a:lnTo>
                      <a:pt x="362" y="547"/>
                    </a:lnTo>
                    <a:lnTo>
                      <a:pt x="359" y="542"/>
                    </a:lnTo>
                    <a:lnTo>
                      <a:pt x="353" y="539"/>
                    </a:lnTo>
                    <a:lnTo>
                      <a:pt x="349" y="540"/>
                    </a:lnTo>
                    <a:lnTo>
                      <a:pt x="346" y="540"/>
                    </a:lnTo>
                    <a:lnTo>
                      <a:pt x="341" y="547"/>
                    </a:lnTo>
                    <a:lnTo>
                      <a:pt x="339" y="555"/>
                    </a:lnTo>
                    <a:lnTo>
                      <a:pt x="338" y="563"/>
                    </a:lnTo>
                    <a:lnTo>
                      <a:pt x="334" y="566"/>
                    </a:lnTo>
                    <a:lnTo>
                      <a:pt x="326" y="569"/>
                    </a:lnTo>
                    <a:lnTo>
                      <a:pt x="323" y="573"/>
                    </a:lnTo>
                    <a:lnTo>
                      <a:pt x="319" y="576"/>
                    </a:lnTo>
                    <a:lnTo>
                      <a:pt x="310" y="581"/>
                    </a:lnTo>
                    <a:lnTo>
                      <a:pt x="300" y="589"/>
                    </a:lnTo>
                    <a:lnTo>
                      <a:pt x="295" y="587"/>
                    </a:lnTo>
                    <a:lnTo>
                      <a:pt x="293" y="579"/>
                    </a:lnTo>
                    <a:lnTo>
                      <a:pt x="295" y="571"/>
                    </a:lnTo>
                    <a:lnTo>
                      <a:pt x="298" y="561"/>
                    </a:lnTo>
                    <a:lnTo>
                      <a:pt x="300" y="552"/>
                    </a:lnTo>
                    <a:lnTo>
                      <a:pt x="311" y="552"/>
                    </a:lnTo>
                    <a:lnTo>
                      <a:pt x="316" y="548"/>
                    </a:lnTo>
                    <a:lnTo>
                      <a:pt x="323" y="545"/>
                    </a:lnTo>
                    <a:lnTo>
                      <a:pt x="328" y="539"/>
                    </a:lnTo>
                    <a:lnTo>
                      <a:pt x="326" y="535"/>
                    </a:lnTo>
                    <a:lnTo>
                      <a:pt x="321" y="539"/>
                    </a:lnTo>
                    <a:lnTo>
                      <a:pt x="318" y="535"/>
                    </a:lnTo>
                    <a:lnTo>
                      <a:pt x="315" y="530"/>
                    </a:lnTo>
                    <a:lnTo>
                      <a:pt x="313" y="522"/>
                    </a:lnTo>
                    <a:lnTo>
                      <a:pt x="311" y="516"/>
                    </a:lnTo>
                    <a:lnTo>
                      <a:pt x="311" y="508"/>
                    </a:lnTo>
                    <a:lnTo>
                      <a:pt x="319" y="508"/>
                    </a:lnTo>
                    <a:lnTo>
                      <a:pt x="328" y="509"/>
                    </a:lnTo>
                    <a:lnTo>
                      <a:pt x="326" y="506"/>
                    </a:lnTo>
                    <a:lnTo>
                      <a:pt x="323" y="506"/>
                    </a:lnTo>
                    <a:lnTo>
                      <a:pt x="319" y="503"/>
                    </a:lnTo>
                    <a:lnTo>
                      <a:pt x="315" y="501"/>
                    </a:lnTo>
                    <a:lnTo>
                      <a:pt x="308" y="503"/>
                    </a:lnTo>
                    <a:lnTo>
                      <a:pt x="308" y="501"/>
                    </a:lnTo>
                    <a:lnTo>
                      <a:pt x="305" y="498"/>
                    </a:lnTo>
                    <a:lnTo>
                      <a:pt x="305" y="493"/>
                    </a:lnTo>
                    <a:lnTo>
                      <a:pt x="310" y="485"/>
                    </a:lnTo>
                    <a:lnTo>
                      <a:pt x="318" y="482"/>
                    </a:lnTo>
                    <a:lnTo>
                      <a:pt x="323" y="482"/>
                    </a:lnTo>
                    <a:lnTo>
                      <a:pt x="319" y="479"/>
                    </a:lnTo>
                    <a:lnTo>
                      <a:pt x="316" y="477"/>
                    </a:lnTo>
                    <a:lnTo>
                      <a:pt x="313" y="475"/>
                    </a:lnTo>
                    <a:lnTo>
                      <a:pt x="308" y="472"/>
                    </a:lnTo>
                    <a:lnTo>
                      <a:pt x="303" y="472"/>
                    </a:lnTo>
                    <a:lnTo>
                      <a:pt x="303" y="475"/>
                    </a:lnTo>
                    <a:lnTo>
                      <a:pt x="305" y="480"/>
                    </a:lnTo>
                    <a:lnTo>
                      <a:pt x="300" y="484"/>
                    </a:lnTo>
                    <a:lnTo>
                      <a:pt x="298" y="490"/>
                    </a:lnTo>
                    <a:lnTo>
                      <a:pt x="296" y="498"/>
                    </a:lnTo>
                    <a:lnTo>
                      <a:pt x="288" y="503"/>
                    </a:lnTo>
                    <a:lnTo>
                      <a:pt x="281" y="509"/>
                    </a:lnTo>
                    <a:lnTo>
                      <a:pt x="278" y="505"/>
                    </a:lnTo>
                    <a:lnTo>
                      <a:pt x="276" y="498"/>
                    </a:lnTo>
                    <a:lnTo>
                      <a:pt x="278" y="493"/>
                    </a:lnTo>
                    <a:lnTo>
                      <a:pt x="272" y="492"/>
                    </a:lnTo>
                    <a:lnTo>
                      <a:pt x="268" y="487"/>
                    </a:lnTo>
                    <a:lnTo>
                      <a:pt x="272" y="480"/>
                    </a:lnTo>
                    <a:lnTo>
                      <a:pt x="275" y="474"/>
                    </a:lnTo>
                    <a:lnTo>
                      <a:pt x="273" y="467"/>
                    </a:lnTo>
                    <a:lnTo>
                      <a:pt x="268" y="461"/>
                    </a:lnTo>
                    <a:lnTo>
                      <a:pt x="270" y="458"/>
                    </a:lnTo>
                    <a:lnTo>
                      <a:pt x="276" y="456"/>
                    </a:lnTo>
                    <a:lnTo>
                      <a:pt x="273" y="453"/>
                    </a:lnTo>
                    <a:lnTo>
                      <a:pt x="272" y="451"/>
                    </a:lnTo>
                    <a:lnTo>
                      <a:pt x="265" y="453"/>
                    </a:lnTo>
                    <a:lnTo>
                      <a:pt x="258" y="458"/>
                    </a:lnTo>
                    <a:lnTo>
                      <a:pt x="258" y="453"/>
                    </a:lnTo>
                    <a:lnTo>
                      <a:pt x="262" y="450"/>
                    </a:lnTo>
                    <a:lnTo>
                      <a:pt x="263" y="446"/>
                    </a:lnTo>
                    <a:lnTo>
                      <a:pt x="265" y="445"/>
                    </a:lnTo>
                    <a:lnTo>
                      <a:pt x="267" y="435"/>
                    </a:lnTo>
                    <a:lnTo>
                      <a:pt x="272" y="425"/>
                    </a:lnTo>
                    <a:lnTo>
                      <a:pt x="280" y="419"/>
                    </a:lnTo>
                    <a:lnTo>
                      <a:pt x="288" y="417"/>
                    </a:lnTo>
                    <a:lnTo>
                      <a:pt x="296" y="417"/>
                    </a:lnTo>
                    <a:lnTo>
                      <a:pt x="301" y="416"/>
                    </a:lnTo>
                    <a:lnTo>
                      <a:pt x="308" y="408"/>
                    </a:lnTo>
                    <a:lnTo>
                      <a:pt x="310" y="404"/>
                    </a:lnTo>
                    <a:lnTo>
                      <a:pt x="303" y="406"/>
                    </a:lnTo>
                    <a:lnTo>
                      <a:pt x="296" y="411"/>
                    </a:lnTo>
                    <a:lnTo>
                      <a:pt x="290" y="412"/>
                    </a:lnTo>
                    <a:lnTo>
                      <a:pt x="285" y="412"/>
                    </a:lnTo>
                    <a:lnTo>
                      <a:pt x="275" y="414"/>
                    </a:lnTo>
                    <a:lnTo>
                      <a:pt x="268" y="420"/>
                    </a:lnTo>
                    <a:lnTo>
                      <a:pt x="263" y="430"/>
                    </a:lnTo>
                    <a:lnTo>
                      <a:pt x="257" y="433"/>
                    </a:lnTo>
                    <a:lnTo>
                      <a:pt x="257" y="427"/>
                    </a:lnTo>
                    <a:lnTo>
                      <a:pt x="257" y="419"/>
                    </a:lnTo>
                    <a:lnTo>
                      <a:pt x="263" y="409"/>
                    </a:lnTo>
                    <a:lnTo>
                      <a:pt x="258" y="409"/>
                    </a:lnTo>
                    <a:lnTo>
                      <a:pt x="253" y="411"/>
                    </a:lnTo>
                    <a:lnTo>
                      <a:pt x="248" y="414"/>
                    </a:lnTo>
                    <a:lnTo>
                      <a:pt x="248" y="420"/>
                    </a:lnTo>
                    <a:lnTo>
                      <a:pt x="250" y="429"/>
                    </a:lnTo>
                    <a:lnTo>
                      <a:pt x="248" y="438"/>
                    </a:lnTo>
                    <a:lnTo>
                      <a:pt x="242" y="438"/>
                    </a:lnTo>
                    <a:lnTo>
                      <a:pt x="233" y="437"/>
                    </a:lnTo>
                    <a:lnTo>
                      <a:pt x="225" y="440"/>
                    </a:lnTo>
                    <a:lnTo>
                      <a:pt x="219" y="438"/>
                    </a:lnTo>
                    <a:lnTo>
                      <a:pt x="217" y="432"/>
                    </a:lnTo>
                    <a:lnTo>
                      <a:pt x="215" y="425"/>
                    </a:lnTo>
                    <a:lnTo>
                      <a:pt x="214" y="419"/>
                    </a:lnTo>
                    <a:lnTo>
                      <a:pt x="212" y="411"/>
                    </a:lnTo>
                    <a:lnTo>
                      <a:pt x="210" y="408"/>
                    </a:lnTo>
                    <a:lnTo>
                      <a:pt x="207" y="408"/>
                    </a:lnTo>
                    <a:lnTo>
                      <a:pt x="204" y="403"/>
                    </a:lnTo>
                    <a:lnTo>
                      <a:pt x="199" y="396"/>
                    </a:lnTo>
                    <a:lnTo>
                      <a:pt x="194" y="390"/>
                    </a:lnTo>
                    <a:lnTo>
                      <a:pt x="187" y="377"/>
                    </a:lnTo>
                    <a:lnTo>
                      <a:pt x="186" y="375"/>
                    </a:lnTo>
                    <a:lnTo>
                      <a:pt x="186" y="372"/>
                    </a:lnTo>
                    <a:lnTo>
                      <a:pt x="186" y="359"/>
                    </a:lnTo>
                    <a:lnTo>
                      <a:pt x="192" y="352"/>
                    </a:lnTo>
                    <a:lnTo>
                      <a:pt x="197" y="346"/>
                    </a:lnTo>
                    <a:lnTo>
                      <a:pt x="195" y="346"/>
                    </a:lnTo>
                    <a:lnTo>
                      <a:pt x="192" y="344"/>
                    </a:lnTo>
                    <a:lnTo>
                      <a:pt x="192" y="349"/>
                    </a:lnTo>
                    <a:lnTo>
                      <a:pt x="186" y="351"/>
                    </a:lnTo>
                    <a:lnTo>
                      <a:pt x="181" y="356"/>
                    </a:lnTo>
                    <a:lnTo>
                      <a:pt x="174" y="362"/>
                    </a:lnTo>
                    <a:lnTo>
                      <a:pt x="166" y="364"/>
                    </a:lnTo>
                    <a:lnTo>
                      <a:pt x="166" y="359"/>
                    </a:lnTo>
                    <a:lnTo>
                      <a:pt x="169" y="352"/>
                    </a:lnTo>
                    <a:lnTo>
                      <a:pt x="167" y="348"/>
                    </a:lnTo>
                    <a:lnTo>
                      <a:pt x="161" y="346"/>
                    </a:lnTo>
                    <a:lnTo>
                      <a:pt x="157" y="343"/>
                    </a:lnTo>
                    <a:lnTo>
                      <a:pt x="159" y="336"/>
                    </a:lnTo>
                    <a:lnTo>
                      <a:pt x="162" y="333"/>
                    </a:lnTo>
                    <a:lnTo>
                      <a:pt x="164" y="328"/>
                    </a:lnTo>
                    <a:lnTo>
                      <a:pt x="164" y="327"/>
                    </a:lnTo>
                    <a:lnTo>
                      <a:pt x="159" y="322"/>
                    </a:lnTo>
                    <a:lnTo>
                      <a:pt x="154" y="320"/>
                    </a:lnTo>
                    <a:lnTo>
                      <a:pt x="156" y="323"/>
                    </a:lnTo>
                    <a:lnTo>
                      <a:pt x="157" y="325"/>
                    </a:lnTo>
                    <a:lnTo>
                      <a:pt x="159" y="328"/>
                    </a:lnTo>
                    <a:lnTo>
                      <a:pt x="156" y="333"/>
                    </a:lnTo>
                    <a:lnTo>
                      <a:pt x="154" y="335"/>
                    </a:lnTo>
                    <a:lnTo>
                      <a:pt x="154" y="338"/>
                    </a:lnTo>
                    <a:lnTo>
                      <a:pt x="154" y="343"/>
                    </a:lnTo>
                    <a:lnTo>
                      <a:pt x="156" y="346"/>
                    </a:lnTo>
                    <a:lnTo>
                      <a:pt x="159" y="348"/>
                    </a:lnTo>
                    <a:lnTo>
                      <a:pt x="162" y="349"/>
                    </a:lnTo>
                    <a:lnTo>
                      <a:pt x="164" y="352"/>
                    </a:lnTo>
                    <a:lnTo>
                      <a:pt x="162" y="357"/>
                    </a:lnTo>
                    <a:lnTo>
                      <a:pt x="162" y="361"/>
                    </a:lnTo>
                    <a:lnTo>
                      <a:pt x="164" y="365"/>
                    </a:lnTo>
                    <a:lnTo>
                      <a:pt x="177" y="370"/>
                    </a:lnTo>
                    <a:lnTo>
                      <a:pt x="177" y="375"/>
                    </a:lnTo>
                    <a:lnTo>
                      <a:pt x="172" y="378"/>
                    </a:lnTo>
                    <a:lnTo>
                      <a:pt x="167" y="380"/>
                    </a:lnTo>
                    <a:lnTo>
                      <a:pt x="162" y="380"/>
                    </a:lnTo>
                    <a:lnTo>
                      <a:pt x="157" y="383"/>
                    </a:lnTo>
                    <a:lnTo>
                      <a:pt x="152" y="388"/>
                    </a:lnTo>
                    <a:lnTo>
                      <a:pt x="147" y="388"/>
                    </a:lnTo>
                    <a:lnTo>
                      <a:pt x="146" y="385"/>
                    </a:lnTo>
                    <a:lnTo>
                      <a:pt x="146" y="380"/>
                    </a:lnTo>
                    <a:lnTo>
                      <a:pt x="144" y="374"/>
                    </a:lnTo>
                    <a:lnTo>
                      <a:pt x="143" y="362"/>
                    </a:lnTo>
                    <a:lnTo>
                      <a:pt x="138" y="349"/>
                    </a:lnTo>
                    <a:lnTo>
                      <a:pt x="133" y="333"/>
                    </a:lnTo>
                    <a:lnTo>
                      <a:pt x="129" y="327"/>
                    </a:lnTo>
                    <a:lnTo>
                      <a:pt x="123" y="317"/>
                    </a:lnTo>
                    <a:lnTo>
                      <a:pt x="121" y="312"/>
                    </a:lnTo>
                    <a:lnTo>
                      <a:pt x="114" y="310"/>
                    </a:lnTo>
                    <a:lnTo>
                      <a:pt x="108" y="310"/>
                    </a:lnTo>
                    <a:lnTo>
                      <a:pt x="101" y="315"/>
                    </a:lnTo>
                    <a:lnTo>
                      <a:pt x="93" y="317"/>
                    </a:lnTo>
                    <a:lnTo>
                      <a:pt x="90" y="323"/>
                    </a:lnTo>
                    <a:lnTo>
                      <a:pt x="83" y="312"/>
                    </a:lnTo>
                    <a:lnTo>
                      <a:pt x="81" y="310"/>
                    </a:lnTo>
                    <a:lnTo>
                      <a:pt x="76" y="306"/>
                    </a:lnTo>
                    <a:lnTo>
                      <a:pt x="71" y="304"/>
                    </a:lnTo>
                    <a:lnTo>
                      <a:pt x="65" y="299"/>
                    </a:lnTo>
                    <a:lnTo>
                      <a:pt x="58" y="297"/>
                    </a:lnTo>
                    <a:lnTo>
                      <a:pt x="57" y="296"/>
                    </a:lnTo>
                    <a:lnTo>
                      <a:pt x="53" y="294"/>
                    </a:lnTo>
                    <a:lnTo>
                      <a:pt x="53" y="291"/>
                    </a:lnTo>
                    <a:lnTo>
                      <a:pt x="58" y="289"/>
                    </a:lnTo>
                    <a:lnTo>
                      <a:pt x="61" y="289"/>
                    </a:lnTo>
                    <a:lnTo>
                      <a:pt x="66" y="288"/>
                    </a:lnTo>
                    <a:lnTo>
                      <a:pt x="78" y="286"/>
                    </a:lnTo>
                    <a:lnTo>
                      <a:pt x="83" y="283"/>
                    </a:lnTo>
                    <a:lnTo>
                      <a:pt x="81" y="281"/>
                    </a:lnTo>
                    <a:lnTo>
                      <a:pt x="76" y="281"/>
                    </a:lnTo>
                    <a:lnTo>
                      <a:pt x="70" y="281"/>
                    </a:lnTo>
                    <a:lnTo>
                      <a:pt x="65" y="281"/>
                    </a:lnTo>
                    <a:lnTo>
                      <a:pt x="60" y="283"/>
                    </a:lnTo>
                    <a:lnTo>
                      <a:pt x="55" y="286"/>
                    </a:lnTo>
                    <a:lnTo>
                      <a:pt x="50" y="288"/>
                    </a:lnTo>
                    <a:lnTo>
                      <a:pt x="45" y="289"/>
                    </a:lnTo>
                    <a:lnTo>
                      <a:pt x="38" y="293"/>
                    </a:lnTo>
                    <a:lnTo>
                      <a:pt x="28" y="296"/>
                    </a:lnTo>
                    <a:lnTo>
                      <a:pt x="23" y="297"/>
                    </a:lnTo>
                    <a:lnTo>
                      <a:pt x="23" y="293"/>
                    </a:lnTo>
                    <a:lnTo>
                      <a:pt x="22" y="288"/>
                    </a:lnTo>
                    <a:lnTo>
                      <a:pt x="23" y="286"/>
                    </a:lnTo>
                    <a:lnTo>
                      <a:pt x="27" y="286"/>
                    </a:lnTo>
                    <a:lnTo>
                      <a:pt x="30" y="288"/>
                    </a:lnTo>
                    <a:lnTo>
                      <a:pt x="33" y="288"/>
                    </a:lnTo>
                    <a:lnTo>
                      <a:pt x="37" y="285"/>
                    </a:lnTo>
                    <a:lnTo>
                      <a:pt x="38" y="280"/>
                    </a:lnTo>
                    <a:lnTo>
                      <a:pt x="43" y="276"/>
                    </a:lnTo>
                    <a:lnTo>
                      <a:pt x="48" y="275"/>
                    </a:lnTo>
                    <a:lnTo>
                      <a:pt x="53" y="272"/>
                    </a:lnTo>
                    <a:lnTo>
                      <a:pt x="55" y="267"/>
                    </a:lnTo>
                    <a:lnTo>
                      <a:pt x="55" y="262"/>
                    </a:lnTo>
                    <a:lnTo>
                      <a:pt x="55" y="255"/>
                    </a:lnTo>
                    <a:lnTo>
                      <a:pt x="58" y="254"/>
                    </a:lnTo>
                    <a:lnTo>
                      <a:pt x="66" y="255"/>
                    </a:lnTo>
                    <a:lnTo>
                      <a:pt x="71" y="254"/>
                    </a:lnTo>
                    <a:lnTo>
                      <a:pt x="75" y="252"/>
                    </a:lnTo>
                    <a:lnTo>
                      <a:pt x="73" y="251"/>
                    </a:lnTo>
                    <a:lnTo>
                      <a:pt x="68" y="252"/>
                    </a:lnTo>
                    <a:lnTo>
                      <a:pt x="61" y="252"/>
                    </a:lnTo>
                    <a:lnTo>
                      <a:pt x="55" y="252"/>
                    </a:lnTo>
                    <a:lnTo>
                      <a:pt x="50" y="246"/>
                    </a:lnTo>
                    <a:lnTo>
                      <a:pt x="53" y="246"/>
                    </a:lnTo>
                    <a:lnTo>
                      <a:pt x="57" y="244"/>
                    </a:lnTo>
                    <a:lnTo>
                      <a:pt x="57" y="239"/>
                    </a:lnTo>
                    <a:lnTo>
                      <a:pt x="57" y="234"/>
                    </a:lnTo>
                    <a:lnTo>
                      <a:pt x="57" y="231"/>
                    </a:lnTo>
                    <a:lnTo>
                      <a:pt x="55" y="226"/>
                    </a:lnTo>
                    <a:lnTo>
                      <a:pt x="60" y="223"/>
                    </a:lnTo>
                    <a:lnTo>
                      <a:pt x="66" y="221"/>
                    </a:lnTo>
                    <a:lnTo>
                      <a:pt x="71" y="213"/>
                    </a:lnTo>
                    <a:lnTo>
                      <a:pt x="76" y="217"/>
                    </a:lnTo>
                    <a:lnTo>
                      <a:pt x="73" y="210"/>
                    </a:lnTo>
                    <a:lnTo>
                      <a:pt x="71" y="208"/>
                    </a:lnTo>
                    <a:lnTo>
                      <a:pt x="71" y="204"/>
                    </a:lnTo>
                    <a:lnTo>
                      <a:pt x="71" y="202"/>
                    </a:lnTo>
                    <a:lnTo>
                      <a:pt x="71" y="197"/>
                    </a:lnTo>
                    <a:lnTo>
                      <a:pt x="70" y="191"/>
                    </a:lnTo>
                    <a:lnTo>
                      <a:pt x="71" y="186"/>
                    </a:lnTo>
                    <a:lnTo>
                      <a:pt x="76" y="186"/>
                    </a:lnTo>
                    <a:lnTo>
                      <a:pt x="85" y="186"/>
                    </a:lnTo>
                    <a:lnTo>
                      <a:pt x="88" y="181"/>
                    </a:lnTo>
                    <a:lnTo>
                      <a:pt x="83" y="181"/>
                    </a:lnTo>
                    <a:lnTo>
                      <a:pt x="80" y="181"/>
                    </a:lnTo>
                    <a:lnTo>
                      <a:pt x="76" y="179"/>
                    </a:lnTo>
                    <a:lnTo>
                      <a:pt x="71" y="181"/>
                    </a:lnTo>
                    <a:lnTo>
                      <a:pt x="65" y="183"/>
                    </a:lnTo>
                    <a:lnTo>
                      <a:pt x="58" y="178"/>
                    </a:lnTo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7" name="Freeform 199"/>
              <p:cNvSpPr>
                <a:spLocks/>
              </p:cNvSpPr>
              <p:nvPr/>
            </p:nvSpPr>
            <p:spPr bwMode="auto">
              <a:xfrm>
                <a:off x="5095875" y="14401801"/>
                <a:ext cx="82550" cy="34925"/>
              </a:xfrm>
              <a:custGeom>
                <a:avLst/>
                <a:gdLst>
                  <a:gd name="T0" fmla="*/ 2147483647 w 102"/>
                  <a:gd name="T1" fmla="*/ 2147483647 h 44"/>
                  <a:gd name="T2" fmla="*/ 2147483647 w 102"/>
                  <a:gd name="T3" fmla="*/ 2147483647 h 44"/>
                  <a:gd name="T4" fmla="*/ 2147483647 w 102"/>
                  <a:gd name="T5" fmla="*/ 2147483647 h 44"/>
                  <a:gd name="T6" fmla="*/ 2147483647 w 102"/>
                  <a:gd name="T7" fmla="*/ 2147483647 h 44"/>
                  <a:gd name="T8" fmla="*/ 2147483647 w 102"/>
                  <a:gd name="T9" fmla="*/ 2147483647 h 44"/>
                  <a:gd name="T10" fmla="*/ 2147483647 w 102"/>
                  <a:gd name="T11" fmla="*/ 2147483647 h 44"/>
                  <a:gd name="T12" fmla="*/ 2147483647 w 102"/>
                  <a:gd name="T13" fmla="*/ 2147483647 h 44"/>
                  <a:gd name="T14" fmla="*/ 2147483647 w 102"/>
                  <a:gd name="T15" fmla="*/ 2147483647 h 44"/>
                  <a:gd name="T16" fmla="*/ 2147483647 w 102"/>
                  <a:gd name="T17" fmla="*/ 2147483647 h 44"/>
                  <a:gd name="T18" fmla="*/ 0 w 102"/>
                  <a:gd name="T19" fmla="*/ 2147483647 h 44"/>
                  <a:gd name="T20" fmla="*/ 0 w 102"/>
                  <a:gd name="T21" fmla="*/ 2147483647 h 44"/>
                  <a:gd name="T22" fmla="*/ 2147483647 w 102"/>
                  <a:gd name="T23" fmla="*/ 2147483647 h 44"/>
                  <a:gd name="T24" fmla="*/ 2147483647 w 102"/>
                  <a:gd name="T25" fmla="*/ 2147483647 h 44"/>
                  <a:gd name="T26" fmla="*/ 2147483647 w 102"/>
                  <a:gd name="T27" fmla="*/ 2147483647 h 44"/>
                  <a:gd name="T28" fmla="*/ 2147483647 w 102"/>
                  <a:gd name="T29" fmla="*/ 2147483647 h 44"/>
                  <a:gd name="T30" fmla="*/ 2147483647 w 102"/>
                  <a:gd name="T31" fmla="*/ 2147483647 h 44"/>
                  <a:gd name="T32" fmla="*/ 2147483647 w 102"/>
                  <a:gd name="T33" fmla="*/ 2147483647 h 44"/>
                  <a:gd name="T34" fmla="*/ 2147483647 w 102"/>
                  <a:gd name="T35" fmla="*/ 2147483647 h 44"/>
                  <a:gd name="T36" fmla="*/ 2147483647 w 102"/>
                  <a:gd name="T37" fmla="*/ 2147483647 h 44"/>
                  <a:gd name="T38" fmla="*/ 2147483647 w 102"/>
                  <a:gd name="T39" fmla="*/ 2147483647 h 44"/>
                  <a:gd name="T40" fmla="*/ 2147483647 w 102"/>
                  <a:gd name="T41" fmla="*/ 2147483647 h 44"/>
                  <a:gd name="T42" fmla="*/ 2147483647 w 102"/>
                  <a:gd name="T43" fmla="*/ 2147483647 h 44"/>
                  <a:gd name="T44" fmla="*/ 2147483647 w 102"/>
                  <a:gd name="T45" fmla="*/ 2147483647 h 44"/>
                  <a:gd name="T46" fmla="*/ 2147483647 w 102"/>
                  <a:gd name="T47" fmla="*/ 2147483647 h 44"/>
                  <a:gd name="T48" fmla="*/ 2147483647 w 102"/>
                  <a:gd name="T49" fmla="*/ 2147483647 h 44"/>
                  <a:gd name="T50" fmla="*/ 2147483647 w 102"/>
                  <a:gd name="T51" fmla="*/ 2147483647 h 44"/>
                  <a:gd name="T52" fmla="*/ 2147483647 w 102"/>
                  <a:gd name="T53" fmla="*/ 2147483647 h 44"/>
                  <a:gd name="T54" fmla="*/ 2147483647 w 102"/>
                  <a:gd name="T55" fmla="*/ 2147483647 h 44"/>
                  <a:gd name="T56" fmla="*/ 2147483647 w 102"/>
                  <a:gd name="T57" fmla="*/ 2147483647 h 44"/>
                  <a:gd name="T58" fmla="*/ 2147483647 w 102"/>
                  <a:gd name="T59" fmla="*/ 2147483647 h 44"/>
                  <a:gd name="T60" fmla="*/ 2147483647 w 102"/>
                  <a:gd name="T61" fmla="*/ 2147483647 h 44"/>
                  <a:gd name="T62" fmla="*/ 2147483647 w 102"/>
                  <a:gd name="T63" fmla="*/ 2147483647 h 44"/>
                  <a:gd name="T64" fmla="*/ 2147483647 w 102"/>
                  <a:gd name="T65" fmla="*/ 0 h 44"/>
                  <a:gd name="T66" fmla="*/ 2147483647 w 102"/>
                  <a:gd name="T67" fmla="*/ 0 h 44"/>
                  <a:gd name="T68" fmla="*/ 2147483647 w 102"/>
                  <a:gd name="T69" fmla="*/ 2147483647 h 44"/>
                  <a:gd name="T70" fmla="*/ 2147483647 w 102"/>
                  <a:gd name="T71" fmla="*/ 2147483647 h 44"/>
                  <a:gd name="T72" fmla="*/ 2147483647 w 102"/>
                  <a:gd name="T73" fmla="*/ 2147483647 h 44"/>
                  <a:gd name="T74" fmla="*/ 2147483647 w 102"/>
                  <a:gd name="T75" fmla="*/ 2147483647 h 44"/>
                  <a:gd name="T76" fmla="*/ 2147483647 w 102"/>
                  <a:gd name="T77" fmla="*/ 2147483647 h 44"/>
                  <a:gd name="T78" fmla="*/ 2147483647 w 102"/>
                  <a:gd name="T79" fmla="*/ 2147483647 h 44"/>
                  <a:gd name="T80" fmla="*/ 2147483647 w 102"/>
                  <a:gd name="T81" fmla="*/ 2147483647 h 44"/>
                  <a:gd name="T82" fmla="*/ 2147483647 w 102"/>
                  <a:gd name="T83" fmla="*/ 2147483647 h 44"/>
                  <a:gd name="T84" fmla="*/ 2147483647 w 102"/>
                  <a:gd name="T85" fmla="*/ 2147483647 h 44"/>
                  <a:gd name="T86" fmla="*/ 2147483647 w 102"/>
                  <a:gd name="T87" fmla="*/ 2147483647 h 44"/>
                  <a:gd name="T88" fmla="*/ 2147483647 w 102"/>
                  <a:gd name="T89" fmla="*/ 2147483647 h 4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2"/>
                  <a:gd name="T136" fmla="*/ 0 h 44"/>
                  <a:gd name="T137" fmla="*/ 102 w 102"/>
                  <a:gd name="T138" fmla="*/ 44 h 4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2" h="44">
                    <a:moveTo>
                      <a:pt x="54" y="44"/>
                    </a:moveTo>
                    <a:lnTo>
                      <a:pt x="45" y="41"/>
                    </a:lnTo>
                    <a:lnTo>
                      <a:pt x="40" y="42"/>
                    </a:lnTo>
                    <a:lnTo>
                      <a:pt x="33" y="36"/>
                    </a:lnTo>
                    <a:lnTo>
                      <a:pt x="28" y="34"/>
                    </a:lnTo>
                    <a:lnTo>
                      <a:pt x="21" y="39"/>
                    </a:lnTo>
                    <a:lnTo>
                      <a:pt x="15" y="39"/>
                    </a:lnTo>
                    <a:lnTo>
                      <a:pt x="8" y="39"/>
                    </a:lnTo>
                    <a:lnTo>
                      <a:pt x="3" y="36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7" y="24"/>
                    </a:lnTo>
                    <a:lnTo>
                      <a:pt x="10" y="29"/>
                    </a:lnTo>
                    <a:lnTo>
                      <a:pt x="15" y="31"/>
                    </a:lnTo>
                    <a:lnTo>
                      <a:pt x="20" y="33"/>
                    </a:lnTo>
                    <a:lnTo>
                      <a:pt x="20" y="24"/>
                    </a:lnTo>
                    <a:lnTo>
                      <a:pt x="26" y="18"/>
                    </a:lnTo>
                    <a:lnTo>
                      <a:pt x="30" y="12"/>
                    </a:lnTo>
                    <a:lnTo>
                      <a:pt x="33" y="10"/>
                    </a:lnTo>
                    <a:lnTo>
                      <a:pt x="31" y="5"/>
                    </a:lnTo>
                    <a:lnTo>
                      <a:pt x="35" y="3"/>
                    </a:lnTo>
                    <a:lnTo>
                      <a:pt x="38" y="2"/>
                    </a:lnTo>
                    <a:lnTo>
                      <a:pt x="40" y="3"/>
                    </a:lnTo>
                    <a:lnTo>
                      <a:pt x="50" y="5"/>
                    </a:lnTo>
                    <a:lnTo>
                      <a:pt x="53" y="5"/>
                    </a:lnTo>
                    <a:lnTo>
                      <a:pt x="54" y="7"/>
                    </a:lnTo>
                    <a:lnTo>
                      <a:pt x="58" y="7"/>
                    </a:lnTo>
                    <a:lnTo>
                      <a:pt x="59" y="5"/>
                    </a:lnTo>
                    <a:lnTo>
                      <a:pt x="63" y="5"/>
                    </a:lnTo>
                    <a:lnTo>
                      <a:pt x="68" y="3"/>
                    </a:lnTo>
                    <a:lnTo>
                      <a:pt x="74" y="2"/>
                    </a:lnTo>
                    <a:lnTo>
                      <a:pt x="81" y="2"/>
                    </a:lnTo>
                    <a:lnTo>
                      <a:pt x="88" y="0"/>
                    </a:lnTo>
                    <a:lnTo>
                      <a:pt x="94" y="0"/>
                    </a:lnTo>
                    <a:lnTo>
                      <a:pt x="99" y="5"/>
                    </a:lnTo>
                    <a:lnTo>
                      <a:pt x="102" y="12"/>
                    </a:lnTo>
                    <a:lnTo>
                      <a:pt x="102" y="21"/>
                    </a:lnTo>
                    <a:lnTo>
                      <a:pt x="96" y="28"/>
                    </a:lnTo>
                    <a:lnTo>
                      <a:pt x="84" y="29"/>
                    </a:lnTo>
                    <a:lnTo>
                      <a:pt x="78" y="33"/>
                    </a:lnTo>
                    <a:lnTo>
                      <a:pt x="74" y="34"/>
                    </a:lnTo>
                    <a:lnTo>
                      <a:pt x="71" y="36"/>
                    </a:lnTo>
                    <a:lnTo>
                      <a:pt x="66" y="37"/>
                    </a:lnTo>
                    <a:lnTo>
                      <a:pt x="63" y="42"/>
                    </a:lnTo>
                    <a:lnTo>
                      <a:pt x="54" y="4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8" name="Freeform 201"/>
              <p:cNvSpPr>
                <a:spLocks/>
              </p:cNvSpPr>
              <p:nvPr/>
            </p:nvSpPr>
            <p:spPr bwMode="auto">
              <a:xfrm>
                <a:off x="5191125" y="14434708"/>
                <a:ext cx="41275" cy="57150"/>
              </a:xfrm>
              <a:custGeom>
                <a:avLst/>
                <a:gdLst>
                  <a:gd name="T0" fmla="*/ 2147483647 w 53"/>
                  <a:gd name="T1" fmla="*/ 2147483647 h 72"/>
                  <a:gd name="T2" fmla="*/ 2147483647 w 53"/>
                  <a:gd name="T3" fmla="*/ 2147483647 h 72"/>
                  <a:gd name="T4" fmla="*/ 2147483647 w 53"/>
                  <a:gd name="T5" fmla="*/ 2147483647 h 72"/>
                  <a:gd name="T6" fmla="*/ 2147483647 w 53"/>
                  <a:gd name="T7" fmla="*/ 2147483647 h 72"/>
                  <a:gd name="T8" fmla="*/ 2147483647 w 53"/>
                  <a:gd name="T9" fmla="*/ 2147483647 h 72"/>
                  <a:gd name="T10" fmla="*/ 2147483647 w 53"/>
                  <a:gd name="T11" fmla="*/ 2147483647 h 72"/>
                  <a:gd name="T12" fmla="*/ 2147483647 w 53"/>
                  <a:gd name="T13" fmla="*/ 2147483647 h 72"/>
                  <a:gd name="T14" fmla="*/ 2147483647 w 53"/>
                  <a:gd name="T15" fmla="*/ 2147483647 h 72"/>
                  <a:gd name="T16" fmla="*/ 2147483647 w 53"/>
                  <a:gd name="T17" fmla="*/ 2147483647 h 72"/>
                  <a:gd name="T18" fmla="*/ 2147483647 w 53"/>
                  <a:gd name="T19" fmla="*/ 2147483647 h 72"/>
                  <a:gd name="T20" fmla="*/ 2147483647 w 53"/>
                  <a:gd name="T21" fmla="*/ 2147483647 h 72"/>
                  <a:gd name="T22" fmla="*/ 2147483647 w 53"/>
                  <a:gd name="T23" fmla="*/ 2147483647 h 72"/>
                  <a:gd name="T24" fmla="*/ 2147483647 w 53"/>
                  <a:gd name="T25" fmla="*/ 2147483647 h 72"/>
                  <a:gd name="T26" fmla="*/ 2147483647 w 53"/>
                  <a:gd name="T27" fmla="*/ 2147483647 h 72"/>
                  <a:gd name="T28" fmla="*/ 2147483647 w 53"/>
                  <a:gd name="T29" fmla="*/ 2147483647 h 72"/>
                  <a:gd name="T30" fmla="*/ 2147483647 w 53"/>
                  <a:gd name="T31" fmla="*/ 2147483647 h 72"/>
                  <a:gd name="T32" fmla="*/ 0 w 53"/>
                  <a:gd name="T33" fmla="*/ 2147483647 h 72"/>
                  <a:gd name="T34" fmla="*/ 0 w 53"/>
                  <a:gd name="T35" fmla="*/ 2147483647 h 72"/>
                  <a:gd name="T36" fmla="*/ 2147483647 w 53"/>
                  <a:gd name="T37" fmla="*/ 0 h 72"/>
                  <a:gd name="T38" fmla="*/ 2147483647 w 53"/>
                  <a:gd name="T39" fmla="*/ 2147483647 h 72"/>
                  <a:gd name="T40" fmla="*/ 2147483647 w 53"/>
                  <a:gd name="T41" fmla="*/ 2147483647 h 72"/>
                  <a:gd name="T42" fmla="*/ 2147483647 w 53"/>
                  <a:gd name="T43" fmla="*/ 2147483647 h 72"/>
                  <a:gd name="T44" fmla="*/ 2147483647 w 53"/>
                  <a:gd name="T45" fmla="*/ 2147483647 h 72"/>
                  <a:gd name="T46" fmla="*/ 2147483647 w 53"/>
                  <a:gd name="T47" fmla="*/ 2147483647 h 72"/>
                  <a:gd name="T48" fmla="*/ 2147483647 w 53"/>
                  <a:gd name="T49" fmla="*/ 2147483647 h 72"/>
                  <a:gd name="T50" fmla="*/ 2147483647 w 53"/>
                  <a:gd name="T51" fmla="*/ 2147483647 h 72"/>
                  <a:gd name="T52" fmla="*/ 2147483647 w 53"/>
                  <a:gd name="T53" fmla="*/ 2147483647 h 72"/>
                  <a:gd name="T54" fmla="*/ 2147483647 w 53"/>
                  <a:gd name="T55" fmla="*/ 2147483647 h 72"/>
                  <a:gd name="T56" fmla="*/ 2147483647 w 53"/>
                  <a:gd name="T57" fmla="*/ 2147483647 h 72"/>
                  <a:gd name="T58" fmla="*/ 2147483647 w 53"/>
                  <a:gd name="T59" fmla="*/ 2147483647 h 72"/>
                  <a:gd name="T60" fmla="*/ 2147483647 w 53"/>
                  <a:gd name="T61" fmla="*/ 2147483647 h 72"/>
                  <a:gd name="T62" fmla="*/ 2147483647 w 53"/>
                  <a:gd name="T63" fmla="*/ 2147483647 h 72"/>
                  <a:gd name="T64" fmla="*/ 2147483647 w 53"/>
                  <a:gd name="T65" fmla="*/ 2147483647 h 72"/>
                  <a:gd name="T66" fmla="*/ 2147483647 w 53"/>
                  <a:gd name="T67" fmla="*/ 2147483647 h 72"/>
                  <a:gd name="T68" fmla="*/ 2147483647 w 53"/>
                  <a:gd name="T69" fmla="*/ 2147483647 h 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"/>
                  <a:gd name="T106" fmla="*/ 0 h 72"/>
                  <a:gd name="T107" fmla="*/ 53 w 53"/>
                  <a:gd name="T108" fmla="*/ 72 h 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" h="72">
                    <a:moveTo>
                      <a:pt x="48" y="62"/>
                    </a:moveTo>
                    <a:lnTo>
                      <a:pt x="45" y="65"/>
                    </a:lnTo>
                    <a:lnTo>
                      <a:pt x="43" y="67"/>
                    </a:lnTo>
                    <a:lnTo>
                      <a:pt x="41" y="68"/>
                    </a:lnTo>
                    <a:lnTo>
                      <a:pt x="40" y="68"/>
                    </a:lnTo>
                    <a:lnTo>
                      <a:pt x="36" y="72"/>
                    </a:lnTo>
                    <a:lnTo>
                      <a:pt x="33" y="72"/>
                    </a:lnTo>
                    <a:lnTo>
                      <a:pt x="30" y="70"/>
                    </a:lnTo>
                    <a:lnTo>
                      <a:pt x="28" y="70"/>
                    </a:lnTo>
                    <a:lnTo>
                      <a:pt x="23" y="68"/>
                    </a:lnTo>
                    <a:lnTo>
                      <a:pt x="13" y="72"/>
                    </a:lnTo>
                    <a:lnTo>
                      <a:pt x="12" y="68"/>
                    </a:lnTo>
                    <a:lnTo>
                      <a:pt x="12" y="63"/>
                    </a:lnTo>
                    <a:lnTo>
                      <a:pt x="13" y="55"/>
                    </a:lnTo>
                    <a:lnTo>
                      <a:pt x="10" y="44"/>
                    </a:lnTo>
                    <a:lnTo>
                      <a:pt x="3" y="31"/>
                    </a:lnTo>
                    <a:lnTo>
                      <a:pt x="0" y="18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10" y="2"/>
                    </a:lnTo>
                    <a:lnTo>
                      <a:pt x="15" y="5"/>
                    </a:lnTo>
                    <a:lnTo>
                      <a:pt x="25" y="12"/>
                    </a:lnTo>
                    <a:lnTo>
                      <a:pt x="31" y="12"/>
                    </a:lnTo>
                    <a:lnTo>
                      <a:pt x="35" y="12"/>
                    </a:lnTo>
                    <a:lnTo>
                      <a:pt x="41" y="12"/>
                    </a:lnTo>
                    <a:lnTo>
                      <a:pt x="45" y="15"/>
                    </a:lnTo>
                    <a:lnTo>
                      <a:pt x="41" y="18"/>
                    </a:lnTo>
                    <a:lnTo>
                      <a:pt x="43" y="20"/>
                    </a:lnTo>
                    <a:lnTo>
                      <a:pt x="48" y="21"/>
                    </a:lnTo>
                    <a:lnTo>
                      <a:pt x="53" y="25"/>
                    </a:lnTo>
                    <a:lnTo>
                      <a:pt x="53" y="28"/>
                    </a:lnTo>
                    <a:lnTo>
                      <a:pt x="51" y="33"/>
                    </a:lnTo>
                    <a:lnTo>
                      <a:pt x="50" y="39"/>
                    </a:lnTo>
                    <a:lnTo>
                      <a:pt x="51" y="52"/>
                    </a:lnTo>
                    <a:lnTo>
                      <a:pt x="48" y="6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49" name="Freeform 212"/>
              <p:cNvSpPr>
                <a:spLocks/>
              </p:cNvSpPr>
              <p:nvPr/>
            </p:nvSpPr>
            <p:spPr bwMode="auto">
              <a:xfrm>
                <a:off x="5333079" y="14265395"/>
                <a:ext cx="92075" cy="200025"/>
              </a:xfrm>
              <a:custGeom>
                <a:avLst/>
                <a:gdLst>
                  <a:gd name="T0" fmla="*/ 2147483647 w 118"/>
                  <a:gd name="T1" fmla="*/ 2147483647 h 253"/>
                  <a:gd name="T2" fmla="*/ 2147483647 w 118"/>
                  <a:gd name="T3" fmla="*/ 2147483647 h 253"/>
                  <a:gd name="T4" fmla="*/ 2147483647 w 118"/>
                  <a:gd name="T5" fmla="*/ 2147483647 h 253"/>
                  <a:gd name="T6" fmla="*/ 2147483647 w 118"/>
                  <a:gd name="T7" fmla="*/ 2147483647 h 253"/>
                  <a:gd name="T8" fmla="*/ 2147483647 w 118"/>
                  <a:gd name="T9" fmla="*/ 2147483647 h 253"/>
                  <a:gd name="T10" fmla="*/ 2147483647 w 118"/>
                  <a:gd name="T11" fmla="*/ 2147483647 h 253"/>
                  <a:gd name="T12" fmla="*/ 2147483647 w 118"/>
                  <a:gd name="T13" fmla="*/ 2147483647 h 253"/>
                  <a:gd name="T14" fmla="*/ 2147483647 w 118"/>
                  <a:gd name="T15" fmla="*/ 2147483647 h 253"/>
                  <a:gd name="T16" fmla="*/ 2147483647 w 118"/>
                  <a:gd name="T17" fmla="*/ 0 h 253"/>
                  <a:gd name="T18" fmla="*/ 2147483647 w 118"/>
                  <a:gd name="T19" fmla="*/ 2147483647 h 253"/>
                  <a:gd name="T20" fmla="*/ 2147483647 w 118"/>
                  <a:gd name="T21" fmla="*/ 2147483647 h 253"/>
                  <a:gd name="T22" fmla="*/ 2147483647 w 118"/>
                  <a:gd name="T23" fmla="*/ 2147483647 h 253"/>
                  <a:gd name="T24" fmla="*/ 2147483647 w 118"/>
                  <a:gd name="T25" fmla="*/ 2147483647 h 253"/>
                  <a:gd name="T26" fmla="*/ 2147483647 w 118"/>
                  <a:gd name="T27" fmla="*/ 2147483647 h 253"/>
                  <a:gd name="T28" fmla="*/ 2147483647 w 118"/>
                  <a:gd name="T29" fmla="*/ 2147483647 h 253"/>
                  <a:gd name="T30" fmla="*/ 2147483647 w 118"/>
                  <a:gd name="T31" fmla="*/ 2147483647 h 253"/>
                  <a:gd name="T32" fmla="*/ 2147483647 w 118"/>
                  <a:gd name="T33" fmla="*/ 2147483647 h 253"/>
                  <a:gd name="T34" fmla="*/ 2147483647 w 118"/>
                  <a:gd name="T35" fmla="*/ 2147483647 h 253"/>
                  <a:gd name="T36" fmla="*/ 2147483647 w 118"/>
                  <a:gd name="T37" fmla="*/ 2147483647 h 253"/>
                  <a:gd name="T38" fmla="*/ 2147483647 w 118"/>
                  <a:gd name="T39" fmla="*/ 2147483647 h 253"/>
                  <a:gd name="T40" fmla="*/ 2147483647 w 118"/>
                  <a:gd name="T41" fmla="*/ 2147483647 h 253"/>
                  <a:gd name="T42" fmla="*/ 2147483647 w 118"/>
                  <a:gd name="T43" fmla="*/ 2147483647 h 253"/>
                  <a:gd name="T44" fmla="*/ 2147483647 w 118"/>
                  <a:gd name="T45" fmla="*/ 2147483647 h 253"/>
                  <a:gd name="T46" fmla="*/ 2147483647 w 118"/>
                  <a:gd name="T47" fmla="*/ 2147483647 h 253"/>
                  <a:gd name="T48" fmla="*/ 2147483647 w 118"/>
                  <a:gd name="T49" fmla="*/ 2147483647 h 253"/>
                  <a:gd name="T50" fmla="*/ 2147483647 w 118"/>
                  <a:gd name="T51" fmla="*/ 2147483647 h 253"/>
                  <a:gd name="T52" fmla="*/ 2147483647 w 118"/>
                  <a:gd name="T53" fmla="*/ 2147483647 h 253"/>
                  <a:gd name="T54" fmla="*/ 2147483647 w 118"/>
                  <a:gd name="T55" fmla="*/ 2147483647 h 253"/>
                  <a:gd name="T56" fmla="*/ 2147483647 w 118"/>
                  <a:gd name="T57" fmla="*/ 2147483647 h 253"/>
                  <a:gd name="T58" fmla="*/ 2147483647 w 118"/>
                  <a:gd name="T59" fmla="*/ 2147483647 h 253"/>
                  <a:gd name="T60" fmla="*/ 2147483647 w 118"/>
                  <a:gd name="T61" fmla="*/ 2147483647 h 253"/>
                  <a:gd name="T62" fmla="*/ 0 w 118"/>
                  <a:gd name="T63" fmla="*/ 2147483647 h 253"/>
                  <a:gd name="T64" fmla="*/ 2147483647 w 118"/>
                  <a:gd name="T65" fmla="*/ 2147483647 h 253"/>
                  <a:gd name="T66" fmla="*/ 2147483647 w 118"/>
                  <a:gd name="T67" fmla="*/ 2147483647 h 25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8"/>
                  <a:gd name="T103" fmla="*/ 0 h 253"/>
                  <a:gd name="T104" fmla="*/ 118 w 118"/>
                  <a:gd name="T105" fmla="*/ 253 h 25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8" h="253">
                    <a:moveTo>
                      <a:pt x="22" y="127"/>
                    </a:moveTo>
                    <a:lnTo>
                      <a:pt x="27" y="115"/>
                    </a:lnTo>
                    <a:lnTo>
                      <a:pt x="27" y="107"/>
                    </a:lnTo>
                    <a:lnTo>
                      <a:pt x="27" y="104"/>
                    </a:lnTo>
                    <a:lnTo>
                      <a:pt x="23" y="97"/>
                    </a:lnTo>
                    <a:lnTo>
                      <a:pt x="22" y="88"/>
                    </a:lnTo>
                    <a:lnTo>
                      <a:pt x="28" y="78"/>
                    </a:lnTo>
                    <a:lnTo>
                      <a:pt x="37" y="80"/>
                    </a:lnTo>
                    <a:lnTo>
                      <a:pt x="43" y="73"/>
                    </a:lnTo>
                    <a:lnTo>
                      <a:pt x="48" y="68"/>
                    </a:lnTo>
                    <a:lnTo>
                      <a:pt x="52" y="57"/>
                    </a:lnTo>
                    <a:lnTo>
                      <a:pt x="55" y="49"/>
                    </a:lnTo>
                    <a:lnTo>
                      <a:pt x="58" y="39"/>
                    </a:lnTo>
                    <a:lnTo>
                      <a:pt x="55" y="36"/>
                    </a:lnTo>
                    <a:lnTo>
                      <a:pt x="55" y="29"/>
                    </a:lnTo>
                    <a:lnTo>
                      <a:pt x="55" y="20"/>
                    </a:lnTo>
                    <a:lnTo>
                      <a:pt x="53" y="12"/>
                    </a:lnTo>
                    <a:lnTo>
                      <a:pt x="53" y="0"/>
                    </a:lnTo>
                    <a:lnTo>
                      <a:pt x="65" y="2"/>
                    </a:lnTo>
                    <a:lnTo>
                      <a:pt x="71" y="18"/>
                    </a:lnTo>
                    <a:lnTo>
                      <a:pt x="76" y="31"/>
                    </a:lnTo>
                    <a:lnTo>
                      <a:pt x="80" y="39"/>
                    </a:lnTo>
                    <a:lnTo>
                      <a:pt x="86" y="41"/>
                    </a:lnTo>
                    <a:lnTo>
                      <a:pt x="93" y="42"/>
                    </a:lnTo>
                    <a:lnTo>
                      <a:pt x="98" y="52"/>
                    </a:lnTo>
                    <a:lnTo>
                      <a:pt x="98" y="68"/>
                    </a:lnTo>
                    <a:lnTo>
                      <a:pt x="100" y="81"/>
                    </a:lnTo>
                    <a:lnTo>
                      <a:pt x="101" y="99"/>
                    </a:lnTo>
                    <a:lnTo>
                      <a:pt x="96" y="109"/>
                    </a:lnTo>
                    <a:lnTo>
                      <a:pt x="96" y="122"/>
                    </a:lnTo>
                    <a:lnTo>
                      <a:pt x="98" y="136"/>
                    </a:lnTo>
                    <a:lnTo>
                      <a:pt x="103" y="144"/>
                    </a:lnTo>
                    <a:lnTo>
                      <a:pt x="108" y="143"/>
                    </a:lnTo>
                    <a:lnTo>
                      <a:pt x="111" y="143"/>
                    </a:lnTo>
                    <a:lnTo>
                      <a:pt x="111" y="146"/>
                    </a:lnTo>
                    <a:lnTo>
                      <a:pt x="111" y="159"/>
                    </a:lnTo>
                    <a:lnTo>
                      <a:pt x="113" y="170"/>
                    </a:lnTo>
                    <a:lnTo>
                      <a:pt x="111" y="183"/>
                    </a:lnTo>
                    <a:lnTo>
                      <a:pt x="114" y="194"/>
                    </a:lnTo>
                    <a:lnTo>
                      <a:pt x="118" y="204"/>
                    </a:lnTo>
                    <a:lnTo>
                      <a:pt x="114" y="214"/>
                    </a:lnTo>
                    <a:lnTo>
                      <a:pt x="108" y="224"/>
                    </a:lnTo>
                    <a:lnTo>
                      <a:pt x="101" y="222"/>
                    </a:lnTo>
                    <a:lnTo>
                      <a:pt x="91" y="220"/>
                    </a:lnTo>
                    <a:lnTo>
                      <a:pt x="81" y="228"/>
                    </a:lnTo>
                    <a:lnTo>
                      <a:pt x="83" y="237"/>
                    </a:lnTo>
                    <a:lnTo>
                      <a:pt x="86" y="243"/>
                    </a:lnTo>
                    <a:lnTo>
                      <a:pt x="80" y="248"/>
                    </a:lnTo>
                    <a:lnTo>
                      <a:pt x="75" y="251"/>
                    </a:lnTo>
                    <a:lnTo>
                      <a:pt x="65" y="253"/>
                    </a:lnTo>
                    <a:lnTo>
                      <a:pt x="57" y="238"/>
                    </a:lnTo>
                    <a:lnTo>
                      <a:pt x="52" y="225"/>
                    </a:lnTo>
                    <a:lnTo>
                      <a:pt x="48" y="214"/>
                    </a:lnTo>
                    <a:lnTo>
                      <a:pt x="47" y="206"/>
                    </a:lnTo>
                    <a:lnTo>
                      <a:pt x="47" y="203"/>
                    </a:lnTo>
                    <a:lnTo>
                      <a:pt x="38" y="191"/>
                    </a:lnTo>
                    <a:lnTo>
                      <a:pt x="33" y="186"/>
                    </a:lnTo>
                    <a:lnTo>
                      <a:pt x="28" y="185"/>
                    </a:lnTo>
                    <a:lnTo>
                      <a:pt x="23" y="186"/>
                    </a:lnTo>
                    <a:lnTo>
                      <a:pt x="18" y="182"/>
                    </a:lnTo>
                    <a:lnTo>
                      <a:pt x="14" y="175"/>
                    </a:lnTo>
                    <a:lnTo>
                      <a:pt x="10" y="167"/>
                    </a:lnTo>
                    <a:lnTo>
                      <a:pt x="2" y="152"/>
                    </a:lnTo>
                    <a:lnTo>
                      <a:pt x="0" y="143"/>
                    </a:lnTo>
                    <a:lnTo>
                      <a:pt x="7" y="133"/>
                    </a:lnTo>
                    <a:lnTo>
                      <a:pt x="17" y="135"/>
                    </a:lnTo>
                    <a:lnTo>
                      <a:pt x="20" y="131"/>
                    </a:lnTo>
                    <a:lnTo>
                      <a:pt x="20" y="128"/>
                    </a:lnTo>
                    <a:lnTo>
                      <a:pt x="22" y="12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50" name="Freeform 316"/>
              <p:cNvSpPr>
                <a:spLocks/>
              </p:cNvSpPr>
              <p:nvPr/>
            </p:nvSpPr>
            <p:spPr bwMode="auto">
              <a:xfrm>
                <a:off x="5010151" y="13173076"/>
                <a:ext cx="688975" cy="814388"/>
              </a:xfrm>
              <a:custGeom>
                <a:avLst/>
                <a:gdLst>
                  <a:gd name="T0" fmla="*/ 2147483647 w 866"/>
                  <a:gd name="T1" fmla="*/ 2147483647 h 1026"/>
                  <a:gd name="T2" fmla="*/ 2147483647 w 866"/>
                  <a:gd name="T3" fmla="*/ 2147483647 h 1026"/>
                  <a:gd name="T4" fmla="*/ 2147483647 w 866"/>
                  <a:gd name="T5" fmla="*/ 2147483647 h 1026"/>
                  <a:gd name="T6" fmla="*/ 2147483647 w 866"/>
                  <a:gd name="T7" fmla="*/ 2147483647 h 1026"/>
                  <a:gd name="T8" fmla="*/ 2147483647 w 866"/>
                  <a:gd name="T9" fmla="*/ 2147483647 h 1026"/>
                  <a:gd name="T10" fmla="*/ 2147483647 w 866"/>
                  <a:gd name="T11" fmla="*/ 2147483647 h 1026"/>
                  <a:gd name="T12" fmla="*/ 2147483647 w 866"/>
                  <a:gd name="T13" fmla="*/ 2147483647 h 1026"/>
                  <a:gd name="T14" fmla="*/ 2147483647 w 866"/>
                  <a:gd name="T15" fmla="*/ 2147483647 h 1026"/>
                  <a:gd name="T16" fmla="*/ 2147483647 w 866"/>
                  <a:gd name="T17" fmla="*/ 2147483647 h 1026"/>
                  <a:gd name="T18" fmla="*/ 2147483647 w 866"/>
                  <a:gd name="T19" fmla="*/ 2147483647 h 1026"/>
                  <a:gd name="T20" fmla="*/ 2147483647 w 866"/>
                  <a:gd name="T21" fmla="*/ 2147483647 h 1026"/>
                  <a:gd name="T22" fmla="*/ 2147483647 w 866"/>
                  <a:gd name="T23" fmla="*/ 2147483647 h 1026"/>
                  <a:gd name="T24" fmla="*/ 2147483647 w 866"/>
                  <a:gd name="T25" fmla="*/ 2147483647 h 1026"/>
                  <a:gd name="T26" fmla="*/ 2147483647 w 866"/>
                  <a:gd name="T27" fmla="*/ 2147483647 h 1026"/>
                  <a:gd name="T28" fmla="*/ 2147483647 w 866"/>
                  <a:gd name="T29" fmla="*/ 2147483647 h 1026"/>
                  <a:gd name="T30" fmla="*/ 2147483647 w 866"/>
                  <a:gd name="T31" fmla="*/ 2147483647 h 1026"/>
                  <a:gd name="T32" fmla="*/ 2147483647 w 866"/>
                  <a:gd name="T33" fmla="*/ 2147483647 h 1026"/>
                  <a:gd name="T34" fmla="*/ 2147483647 w 866"/>
                  <a:gd name="T35" fmla="*/ 2147483647 h 1026"/>
                  <a:gd name="T36" fmla="*/ 2147483647 w 866"/>
                  <a:gd name="T37" fmla="*/ 2147483647 h 1026"/>
                  <a:gd name="T38" fmla="*/ 2147483647 w 866"/>
                  <a:gd name="T39" fmla="*/ 2147483647 h 1026"/>
                  <a:gd name="T40" fmla="*/ 2147483647 w 866"/>
                  <a:gd name="T41" fmla="*/ 2147483647 h 1026"/>
                  <a:gd name="T42" fmla="*/ 2147483647 w 866"/>
                  <a:gd name="T43" fmla="*/ 2147483647 h 1026"/>
                  <a:gd name="T44" fmla="*/ 2147483647 w 866"/>
                  <a:gd name="T45" fmla="*/ 2147483647 h 1026"/>
                  <a:gd name="T46" fmla="*/ 2147483647 w 866"/>
                  <a:gd name="T47" fmla="*/ 2147483647 h 1026"/>
                  <a:gd name="T48" fmla="*/ 2147483647 w 866"/>
                  <a:gd name="T49" fmla="*/ 2147483647 h 1026"/>
                  <a:gd name="T50" fmla="*/ 2147483647 w 866"/>
                  <a:gd name="T51" fmla="*/ 2147483647 h 1026"/>
                  <a:gd name="T52" fmla="*/ 2147483647 w 866"/>
                  <a:gd name="T53" fmla="*/ 2147483647 h 1026"/>
                  <a:gd name="T54" fmla="*/ 2147483647 w 866"/>
                  <a:gd name="T55" fmla="*/ 2147483647 h 1026"/>
                  <a:gd name="T56" fmla="*/ 2147483647 w 866"/>
                  <a:gd name="T57" fmla="*/ 2147483647 h 1026"/>
                  <a:gd name="T58" fmla="*/ 2147483647 w 866"/>
                  <a:gd name="T59" fmla="*/ 2147483647 h 1026"/>
                  <a:gd name="T60" fmla="*/ 2147483647 w 866"/>
                  <a:gd name="T61" fmla="*/ 2147483647 h 1026"/>
                  <a:gd name="T62" fmla="*/ 2147483647 w 866"/>
                  <a:gd name="T63" fmla="*/ 2147483647 h 1026"/>
                  <a:gd name="T64" fmla="*/ 2147483647 w 866"/>
                  <a:gd name="T65" fmla="*/ 2147483647 h 1026"/>
                  <a:gd name="T66" fmla="*/ 2147483647 w 866"/>
                  <a:gd name="T67" fmla="*/ 2147483647 h 1026"/>
                  <a:gd name="T68" fmla="*/ 2147483647 w 866"/>
                  <a:gd name="T69" fmla="*/ 2147483647 h 1026"/>
                  <a:gd name="T70" fmla="*/ 2147483647 w 866"/>
                  <a:gd name="T71" fmla="*/ 2147483647 h 1026"/>
                  <a:gd name="T72" fmla="*/ 2147483647 w 866"/>
                  <a:gd name="T73" fmla="*/ 2147483647 h 1026"/>
                  <a:gd name="T74" fmla="*/ 2147483647 w 866"/>
                  <a:gd name="T75" fmla="*/ 2147483647 h 1026"/>
                  <a:gd name="T76" fmla="*/ 2147483647 w 866"/>
                  <a:gd name="T77" fmla="*/ 2147483647 h 1026"/>
                  <a:gd name="T78" fmla="*/ 2147483647 w 866"/>
                  <a:gd name="T79" fmla="*/ 2147483647 h 1026"/>
                  <a:gd name="T80" fmla="*/ 2147483647 w 866"/>
                  <a:gd name="T81" fmla="*/ 2147483647 h 1026"/>
                  <a:gd name="T82" fmla="*/ 2147483647 w 866"/>
                  <a:gd name="T83" fmla="*/ 2147483647 h 1026"/>
                  <a:gd name="T84" fmla="*/ 2147483647 w 866"/>
                  <a:gd name="T85" fmla="*/ 2147483647 h 1026"/>
                  <a:gd name="T86" fmla="*/ 2147483647 w 866"/>
                  <a:gd name="T87" fmla="*/ 2147483647 h 1026"/>
                  <a:gd name="T88" fmla="*/ 2147483647 w 866"/>
                  <a:gd name="T89" fmla="*/ 2147483647 h 1026"/>
                  <a:gd name="T90" fmla="*/ 2147483647 w 866"/>
                  <a:gd name="T91" fmla="*/ 2147483647 h 1026"/>
                  <a:gd name="T92" fmla="*/ 2147483647 w 866"/>
                  <a:gd name="T93" fmla="*/ 2147483647 h 1026"/>
                  <a:gd name="T94" fmla="*/ 2147483647 w 866"/>
                  <a:gd name="T95" fmla="*/ 2147483647 h 1026"/>
                  <a:gd name="T96" fmla="*/ 2147483647 w 866"/>
                  <a:gd name="T97" fmla="*/ 2147483647 h 1026"/>
                  <a:gd name="T98" fmla="*/ 2147483647 w 866"/>
                  <a:gd name="T99" fmla="*/ 2147483647 h 1026"/>
                  <a:gd name="T100" fmla="*/ 2147483647 w 866"/>
                  <a:gd name="T101" fmla="*/ 2147483647 h 1026"/>
                  <a:gd name="T102" fmla="*/ 2147483647 w 866"/>
                  <a:gd name="T103" fmla="*/ 2147483647 h 1026"/>
                  <a:gd name="T104" fmla="*/ 2147483647 w 866"/>
                  <a:gd name="T105" fmla="*/ 2147483647 h 1026"/>
                  <a:gd name="T106" fmla="*/ 2147483647 w 866"/>
                  <a:gd name="T107" fmla="*/ 2147483647 h 1026"/>
                  <a:gd name="T108" fmla="*/ 2147483647 w 866"/>
                  <a:gd name="T109" fmla="*/ 0 h 1026"/>
                  <a:gd name="T110" fmla="*/ 2147483647 w 866"/>
                  <a:gd name="T111" fmla="*/ 2147483647 h 1026"/>
                  <a:gd name="T112" fmla="*/ 2147483647 w 866"/>
                  <a:gd name="T113" fmla="*/ 2147483647 h 1026"/>
                  <a:gd name="T114" fmla="*/ 2147483647 w 866"/>
                  <a:gd name="T115" fmla="*/ 2147483647 h 1026"/>
                  <a:gd name="T116" fmla="*/ 2147483647 w 866"/>
                  <a:gd name="T117" fmla="*/ 2147483647 h 1026"/>
                  <a:gd name="T118" fmla="*/ 2147483647 w 866"/>
                  <a:gd name="T119" fmla="*/ 2147483647 h 1026"/>
                  <a:gd name="T120" fmla="*/ 2147483647 w 866"/>
                  <a:gd name="T121" fmla="*/ 2147483647 h 1026"/>
                  <a:gd name="T122" fmla="*/ 2147483647 w 866"/>
                  <a:gd name="T123" fmla="*/ 2147483647 h 1026"/>
                  <a:gd name="T124" fmla="*/ 2147483647 w 866"/>
                  <a:gd name="T125" fmla="*/ 2147483647 h 10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66"/>
                  <a:gd name="T190" fmla="*/ 0 h 1026"/>
                  <a:gd name="T191" fmla="*/ 866 w 866"/>
                  <a:gd name="T192" fmla="*/ 1026 h 102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66" h="1026">
                    <a:moveTo>
                      <a:pt x="726" y="704"/>
                    </a:moveTo>
                    <a:lnTo>
                      <a:pt x="726" y="709"/>
                    </a:lnTo>
                    <a:lnTo>
                      <a:pt x="727" y="715"/>
                    </a:lnTo>
                    <a:lnTo>
                      <a:pt x="731" y="720"/>
                    </a:lnTo>
                    <a:lnTo>
                      <a:pt x="734" y="725"/>
                    </a:lnTo>
                    <a:lnTo>
                      <a:pt x="736" y="737"/>
                    </a:lnTo>
                    <a:lnTo>
                      <a:pt x="746" y="741"/>
                    </a:lnTo>
                    <a:lnTo>
                      <a:pt x="750" y="751"/>
                    </a:lnTo>
                    <a:lnTo>
                      <a:pt x="752" y="756"/>
                    </a:lnTo>
                    <a:lnTo>
                      <a:pt x="759" y="761"/>
                    </a:lnTo>
                    <a:lnTo>
                      <a:pt x="760" y="762"/>
                    </a:lnTo>
                    <a:lnTo>
                      <a:pt x="764" y="762"/>
                    </a:lnTo>
                    <a:lnTo>
                      <a:pt x="769" y="764"/>
                    </a:lnTo>
                    <a:lnTo>
                      <a:pt x="769" y="775"/>
                    </a:lnTo>
                    <a:lnTo>
                      <a:pt x="772" y="787"/>
                    </a:lnTo>
                    <a:lnTo>
                      <a:pt x="774" y="800"/>
                    </a:lnTo>
                    <a:lnTo>
                      <a:pt x="767" y="811"/>
                    </a:lnTo>
                    <a:lnTo>
                      <a:pt x="764" y="822"/>
                    </a:lnTo>
                    <a:lnTo>
                      <a:pt x="764" y="829"/>
                    </a:lnTo>
                    <a:lnTo>
                      <a:pt x="767" y="835"/>
                    </a:lnTo>
                    <a:lnTo>
                      <a:pt x="774" y="848"/>
                    </a:lnTo>
                    <a:lnTo>
                      <a:pt x="775" y="858"/>
                    </a:lnTo>
                    <a:lnTo>
                      <a:pt x="777" y="864"/>
                    </a:lnTo>
                    <a:lnTo>
                      <a:pt x="782" y="869"/>
                    </a:lnTo>
                    <a:lnTo>
                      <a:pt x="787" y="872"/>
                    </a:lnTo>
                    <a:lnTo>
                      <a:pt x="789" y="876"/>
                    </a:lnTo>
                    <a:lnTo>
                      <a:pt x="789" y="879"/>
                    </a:lnTo>
                    <a:lnTo>
                      <a:pt x="787" y="892"/>
                    </a:lnTo>
                    <a:lnTo>
                      <a:pt x="789" y="900"/>
                    </a:lnTo>
                    <a:lnTo>
                      <a:pt x="795" y="915"/>
                    </a:lnTo>
                    <a:lnTo>
                      <a:pt x="803" y="927"/>
                    </a:lnTo>
                    <a:lnTo>
                      <a:pt x="813" y="945"/>
                    </a:lnTo>
                    <a:lnTo>
                      <a:pt x="820" y="952"/>
                    </a:lnTo>
                    <a:lnTo>
                      <a:pt x="828" y="963"/>
                    </a:lnTo>
                    <a:lnTo>
                      <a:pt x="836" y="971"/>
                    </a:lnTo>
                    <a:lnTo>
                      <a:pt x="846" y="974"/>
                    </a:lnTo>
                    <a:lnTo>
                      <a:pt x="853" y="976"/>
                    </a:lnTo>
                    <a:lnTo>
                      <a:pt x="858" y="981"/>
                    </a:lnTo>
                    <a:lnTo>
                      <a:pt x="860" y="982"/>
                    </a:lnTo>
                    <a:lnTo>
                      <a:pt x="863" y="984"/>
                    </a:lnTo>
                    <a:lnTo>
                      <a:pt x="865" y="987"/>
                    </a:lnTo>
                    <a:lnTo>
                      <a:pt x="866" y="989"/>
                    </a:lnTo>
                    <a:lnTo>
                      <a:pt x="861" y="995"/>
                    </a:lnTo>
                    <a:lnTo>
                      <a:pt x="861" y="1000"/>
                    </a:lnTo>
                    <a:lnTo>
                      <a:pt x="858" y="1007"/>
                    </a:lnTo>
                    <a:lnTo>
                      <a:pt x="855" y="1013"/>
                    </a:lnTo>
                    <a:lnTo>
                      <a:pt x="848" y="1020"/>
                    </a:lnTo>
                    <a:lnTo>
                      <a:pt x="838" y="1025"/>
                    </a:lnTo>
                    <a:lnTo>
                      <a:pt x="828" y="1026"/>
                    </a:lnTo>
                    <a:lnTo>
                      <a:pt x="827" y="1026"/>
                    </a:lnTo>
                    <a:lnTo>
                      <a:pt x="815" y="1015"/>
                    </a:lnTo>
                    <a:lnTo>
                      <a:pt x="802" y="1008"/>
                    </a:lnTo>
                    <a:lnTo>
                      <a:pt x="793" y="1002"/>
                    </a:lnTo>
                    <a:lnTo>
                      <a:pt x="785" y="1002"/>
                    </a:lnTo>
                    <a:lnTo>
                      <a:pt x="785" y="992"/>
                    </a:lnTo>
                    <a:lnTo>
                      <a:pt x="779" y="986"/>
                    </a:lnTo>
                    <a:lnTo>
                      <a:pt x="772" y="978"/>
                    </a:lnTo>
                    <a:lnTo>
                      <a:pt x="764" y="982"/>
                    </a:lnTo>
                    <a:lnTo>
                      <a:pt x="747" y="984"/>
                    </a:lnTo>
                    <a:lnTo>
                      <a:pt x="744" y="986"/>
                    </a:lnTo>
                    <a:lnTo>
                      <a:pt x="732" y="986"/>
                    </a:lnTo>
                    <a:lnTo>
                      <a:pt x="724" y="987"/>
                    </a:lnTo>
                    <a:lnTo>
                      <a:pt x="719" y="997"/>
                    </a:lnTo>
                    <a:lnTo>
                      <a:pt x="712" y="1004"/>
                    </a:lnTo>
                    <a:lnTo>
                      <a:pt x="706" y="1004"/>
                    </a:lnTo>
                    <a:lnTo>
                      <a:pt x="704" y="1005"/>
                    </a:lnTo>
                    <a:lnTo>
                      <a:pt x="699" y="1007"/>
                    </a:lnTo>
                    <a:lnTo>
                      <a:pt x="696" y="1012"/>
                    </a:lnTo>
                    <a:lnTo>
                      <a:pt x="691" y="1018"/>
                    </a:lnTo>
                    <a:lnTo>
                      <a:pt x="679" y="1018"/>
                    </a:lnTo>
                    <a:lnTo>
                      <a:pt x="669" y="1012"/>
                    </a:lnTo>
                    <a:lnTo>
                      <a:pt x="660" y="1005"/>
                    </a:lnTo>
                    <a:lnTo>
                      <a:pt x="656" y="1000"/>
                    </a:lnTo>
                    <a:lnTo>
                      <a:pt x="653" y="992"/>
                    </a:lnTo>
                    <a:lnTo>
                      <a:pt x="645" y="987"/>
                    </a:lnTo>
                    <a:lnTo>
                      <a:pt x="635" y="979"/>
                    </a:lnTo>
                    <a:lnTo>
                      <a:pt x="630" y="973"/>
                    </a:lnTo>
                    <a:lnTo>
                      <a:pt x="618" y="968"/>
                    </a:lnTo>
                    <a:lnTo>
                      <a:pt x="608" y="963"/>
                    </a:lnTo>
                    <a:lnTo>
                      <a:pt x="605" y="957"/>
                    </a:lnTo>
                    <a:lnTo>
                      <a:pt x="598" y="955"/>
                    </a:lnTo>
                    <a:lnTo>
                      <a:pt x="580" y="957"/>
                    </a:lnTo>
                    <a:lnTo>
                      <a:pt x="578" y="953"/>
                    </a:lnTo>
                    <a:lnTo>
                      <a:pt x="574" y="952"/>
                    </a:lnTo>
                    <a:lnTo>
                      <a:pt x="574" y="945"/>
                    </a:lnTo>
                    <a:lnTo>
                      <a:pt x="570" y="944"/>
                    </a:lnTo>
                    <a:lnTo>
                      <a:pt x="569" y="950"/>
                    </a:lnTo>
                    <a:lnTo>
                      <a:pt x="564" y="950"/>
                    </a:lnTo>
                    <a:lnTo>
                      <a:pt x="560" y="947"/>
                    </a:lnTo>
                    <a:lnTo>
                      <a:pt x="555" y="944"/>
                    </a:lnTo>
                    <a:lnTo>
                      <a:pt x="554" y="937"/>
                    </a:lnTo>
                    <a:lnTo>
                      <a:pt x="555" y="931"/>
                    </a:lnTo>
                    <a:lnTo>
                      <a:pt x="557" y="923"/>
                    </a:lnTo>
                    <a:lnTo>
                      <a:pt x="557" y="911"/>
                    </a:lnTo>
                    <a:lnTo>
                      <a:pt x="564" y="905"/>
                    </a:lnTo>
                    <a:lnTo>
                      <a:pt x="565" y="902"/>
                    </a:lnTo>
                    <a:lnTo>
                      <a:pt x="564" y="902"/>
                    </a:lnTo>
                    <a:lnTo>
                      <a:pt x="560" y="900"/>
                    </a:lnTo>
                    <a:lnTo>
                      <a:pt x="557" y="898"/>
                    </a:lnTo>
                    <a:lnTo>
                      <a:pt x="554" y="898"/>
                    </a:lnTo>
                    <a:lnTo>
                      <a:pt x="550" y="898"/>
                    </a:lnTo>
                    <a:lnTo>
                      <a:pt x="552" y="900"/>
                    </a:lnTo>
                    <a:lnTo>
                      <a:pt x="557" y="903"/>
                    </a:lnTo>
                    <a:lnTo>
                      <a:pt x="555" y="908"/>
                    </a:lnTo>
                    <a:lnTo>
                      <a:pt x="555" y="910"/>
                    </a:lnTo>
                    <a:lnTo>
                      <a:pt x="554" y="911"/>
                    </a:lnTo>
                    <a:lnTo>
                      <a:pt x="555" y="919"/>
                    </a:lnTo>
                    <a:lnTo>
                      <a:pt x="555" y="924"/>
                    </a:lnTo>
                    <a:lnTo>
                      <a:pt x="554" y="931"/>
                    </a:lnTo>
                    <a:lnTo>
                      <a:pt x="550" y="939"/>
                    </a:lnTo>
                    <a:lnTo>
                      <a:pt x="544" y="945"/>
                    </a:lnTo>
                    <a:lnTo>
                      <a:pt x="532" y="952"/>
                    </a:lnTo>
                    <a:lnTo>
                      <a:pt x="524" y="945"/>
                    </a:lnTo>
                    <a:lnTo>
                      <a:pt x="521" y="945"/>
                    </a:lnTo>
                    <a:lnTo>
                      <a:pt x="517" y="934"/>
                    </a:lnTo>
                    <a:lnTo>
                      <a:pt x="517" y="924"/>
                    </a:lnTo>
                    <a:lnTo>
                      <a:pt x="522" y="916"/>
                    </a:lnTo>
                    <a:lnTo>
                      <a:pt x="531" y="916"/>
                    </a:lnTo>
                    <a:lnTo>
                      <a:pt x="537" y="911"/>
                    </a:lnTo>
                    <a:lnTo>
                      <a:pt x="532" y="911"/>
                    </a:lnTo>
                    <a:lnTo>
                      <a:pt x="527" y="913"/>
                    </a:lnTo>
                    <a:lnTo>
                      <a:pt x="521" y="911"/>
                    </a:lnTo>
                    <a:lnTo>
                      <a:pt x="516" y="910"/>
                    </a:lnTo>
                    <a:lnTo>
                      <a:pt x="512" y="905"/>
                    </a:lnTo>
                    <a:lnTo>
                      <a:pt x="509" y="897"/>
                    </a:lnTo>
                    <a:lnTo>
                      <a:pt x="507" y="900"/>
                    </a:lnTo>
                    <a:lnTo>
                      <a:pt x="509" y="908"/>
                    </a:lnTo>
                    <a:lnTo>
                      <a:pt x="514" y="913"/>
                    </a:lnTo>
                    <a:lnTo>
                      <a:pt x="514" y="916"/>
                    </a:lnTo>
                    <a:lnTo>
                      <a:pt x="512" y="918"/>
                    </a:lnTo>
                    <a:lnTo>
                      <a:pt x="511" y="923"/>
                    </a:lnTo>
                    <a:lnTo>
                      <a:pt x="511" y="934"/>
                    </a:lnTo>
                    <a:lnTo>
                      <a:pt x="509" y="945"/>
                    </a:lnTo>
                    <a:lnTo>
                      <a:pt x="501" y="950"/>
                    </a:lnTo>
                    <a:lnTo>
                      <a:pt x="491" y="953"/>
                    </a:lnTo>
                    <a:lnTo>
                      <a:pt x="484" y="960"/>
                    </a:lnTo>
                    <a:lnTo>
                      <a:pt x="474" y="970"/>
                    </a:lnTo>
                    <a:lnTo>
                      <a:pt x="473" y="963"/>
                    </a:lnTo>
                    <a:lnTo>
                      <a:pt x="474" y="953"/>
                    </a:lnTo>
                    <a:lnTo>
                      <a:pt x="474" y="944"/>
                    </a:lnTo>
                    <a:lnTo>
                      <a:pt x="474" y="927"/>
                    </a:lnTo>
                    <a:lnTo>
                      <a:pt x="473" y="927"/>
                    </a:lnTo>
                    <a:lnTo>
                      <a:pt x="469" y="926"/>
                    </a:lnTo>
                    <a:lnTo>
                      <a:pt x="466" y="921"/>
                    </a:lnTo>
                    <a:lnTo>
                      <a:pt x="464" y="915"/>
                    </a:lnTo>
                    <a:lnTo>
                      <a:pt x="464" y="905"/>
                    </a:lnTo>
                    <a:lnTo>
                      <a:pt x="464" y="897"/>
                    </a:lnTo>
                    <a:lnTo>
                      <a:pt x="469" y="895"/>
                    </a:lnTo>
                    <a:lnTo>
                      <a:pt x="479" y="890"/>
                    </a:lnTo>
                    <a:lnTo>
                      <a:pt x="483" y="884"/>
                    </a:lnTo>
                    <a:lnTo>
                      <a:pt x="479" y="879"/>
                    </a:lnTo>
                    <a:lnTo>
                      <a:pt x="476" y="874"/>
                    </a:lnTo>
                    <a:lnTo>
                      <a:pt x="473" y="872"/>
                    </a:lnTo>
                    <a:lnTo>
                      <a:pt x="466" y="868"/>
                    </a:lnTo>
                    <a:lnTo>
                      <a:pt x="458" y="868"/>
                    </a:lnTo>
                    <a:lnTo>
                      <a:pt x="458" y="859"/>
                    </a:lnTo>
                    <a:lnTo>
                      <a:pt x="463" y="856"/>
                    </a:lnTo>
                    <a:lnTo>
                      <a:pt x="468" y="856"/>
                    </a:lnTo>
                    <a:lnTo>
                      <a:pt x="474" y="856"/>
                    </a:lnTo>
                    <a:lnTo>
                      <a:pt x="476" y="845"/>
                    </a:lnTo>
                    <a:lnTo>
                      <a:pt x="471" y="843"/>
                    </a:lnTo>
                    <a:lnTo>
                      <a:pt x="471" y="847"/>
                    </a:lnTo>
                    <a:lnTo>
                      <a:pt x="473" y="853"/>
                    </a:lnTo>
                    <a:lnTo>
                      <a:pt x="466" y="853"/>
                    </a:lnTo>
                    <a:lnTo>
                      <a:pt x="459" y="851"/>
                    </a:lnTo>
                    <a:lnTo>
                      <a:pt x="454" y="858"/>
                    </a:lnTo>
                    <a:lnTo>
                      <a:pt x="454" y="868"/>
                    </a:lnTo>
                    <a:lnTo>
                      <a:pt x="458" y="872"/>
                    </a:lnTo>
                    <a:lnTo>
                      <a:pt x="466" y="872"/>
                    </a:lnTo>
                    <a:lnTo>
                      <a:pt x="471" y="877"/>
                    </a:lnTo>
                    <a:lnTo>
                      <a:pt x="473" y="887"/>
                    </a:lnTo>
                    <a:lnTo>
                      <a:pt x="469" y="889"/>
                    </a:lnTo>
                    <a:lnTo>
                      <a:pt x="468" y="890"/>
                    </a:lnTo>
                    <a:lnTo>
                      <a:pt x="461" y="895"/>
                    </a:lnTo>
                    <a:lnTo>
                      <a:pt x="454" y="903"/>
                    </a:lnTo>
                    <a:lnTo>
                      <a:pt x="446" y="908"/>
                    </a:lnTo>
                    <a:lnTo>
                      <a:pt x="443" y="900"/>
                    </a:lnTo>
                    <a:lnTo>
                      <a:pt x="438" y="890"/>
                    </a:lnTo>
                    <a:lnTo>
                      <a:pt x="428" y="881"/>
                    </a:lnTo>
                    <a:lnTo>
                      <a:pt x="416" y="868"/>
                    </a:lnTo>
                    <a:lnTo>
                      <a:pt x="421" y="858"/>
                    </a:lnTo>
                    <a:lnTo>
                      <a:pt x="428" y="851"/>
                    </a:lnTo>
                    <a:lnTo>
                      <a:pt x="433" y="838"/>
                    </a:lnTo>
                    <a:lnTo>
                      <a:pt x="441" y="829"/>
                    </a:lnTo>
                    <a:lnTo>
                      <a:pt x="449" y="821"/>
                    </a:lnTo>
                    <a:lnTo>
                      <a:pt x="449" y="816"/>
                    </a:lnTo>
                    <a:lnTo>
                      <a:pt x="446" y="808"/>
                    </a:lnTo>
                    <a:lnTo>
                      <a:pt x="448" y="793"/>
                    </a:lnTo>
                    <a:lnTo>
                      <a:pt x="443" y="788"/>
                    </a:lnTo>
                    <a:lnTo>
                      <a:pt x="441" y="785"/>
                    </a:lnTo>
                    <a:lnTo>
                      <a:pt x="441" y="790"/>
                    </a:lnTo>
                    <a:lnTo>
                      <a:pt x="441" y="798"/>
                    </a:lnTo>
                    <a:lnTo>
                      <a:pt x="441" y="806"/>
                    </a:lnTo>
                    <a:lnTo>
                      <a:pt x="441" y="813"/>
                    </a:lnTo>
                    <a:lnTo>
                      <a:pt x="440" y="822"/>
                    </a:lnTo>
                    <a:lnTo>
                      <a:pt x="435" y="830"/>
                    </a:lnTo>
                    <a:lnTo>
                      <a:pt x="426" y="842"/>
                    </a:lnTo>
                    <a:lnTo>
                      <a:pt x="418" y="851"/>
                    </a:lnTo>
                    <a:lnTo>
                      <a:pt x="415" y="856"/>
                    </a:lnTo>
                    <a:lnTo>
                      <a:pt x="410" y="861"/>
                    </a:lnTo>
                    <a:lnTo>
                      <a:pt x="413" y="871"/>
                    </a:lnTo>
                    <a:lnTo>
                      <a:pt x="420" y="881"/>
                    </a:lnTo>
                    <a:lnTo>
                      <a:pt x="430" y="889"/>
                    </a:lnTo>
                    <a:lnTo>
                      <a:pt x="440" y="898"/>
                    </a:lnTo>
                    <a:lnTo>
                      <a:pt x="440" y="910"/>
                    </a:lnTo>
                    <a:lnTo>
                      <a:pt x="436" y="915"/>
                    </a:lnTo>
                    <a:lnTo>
                      <a:pt x="431" y="919"/>
                    </a:lnTo>
                    <a:lnTo>
                      <a:pt x="421" y="929"/>
                    </a:lnTo>
                    <a:lnTo>
                      <a:pt x="413" y="939"/>
                    </a:lnTo>
                    <a:lnTo>
                      <a:pt x="403" y="942"/>
                    </a:lnTo>
                    <a:lnTo>
                      <a:pt x="400" y="937"/>
                    </a:lnTo>
                    <a:lnTo>
                      <a:pt x="400" y="934"/>
                    </a:lnTo>
                    <a:lnTo>
                      <a:pt x="400" y="929"/>
                    </a:lnTo>
                    <a:lnTo>
                      <a:pt x="403" y="923"/>
                    </a:lnTo>
                    <a:lnTo>
                      <a:pt x="408" y="921"/>
                    </a:lnTo>
                    <a:lnTo>
                      <a:pt x="415" y="919"/>
                    </a:lnTo>
                    <a:lnTo>
                      <a:pt x="418" y="916"/>
                    </a:lnTo>
                    <a:lnTo>
                      <a:pt x="425" y="910"/>
                    </a:lnTo>
                    <a:lnTo>
                      <a:pt x="426" y="900"/>
                    </a:lnTo>
                    <a:lnTo>
                      <a:pt x="426" y="893"/>
                    </a:lnTo>
                    <a:lnTo>
                      <a:pt x="420" y="887"/>
                    </a:lnTo>
                    <a:lnTo>
                      <a:pt x="413" y="885"/>
                    </a:lnTo>
                    <a:lnTo>
                      <a:pt x="405" y="881"/>
                    </a:lnTo>
                    <a:lnTo>
                      <a:pt x="403" y="874"/>
                    </a:lnTo>
                    <a:lnTo>
                      <a:pt x="405" y="866"/>
                    </a:lnTo>
                    <a:lnTo>
                      <a:pt x="408" y="855"/>
                    </a:lnTo>
                    <a:lnTo>
                      <a:pt x="411" y="843"/>
                    </a:lnTo>
                    <a:lnTo>
                      <a:pt x="413" y="834"/>
                    </a:lnTo>
                    <a:lnTo>
                      <a:pt x="413" y="826"/>
                    </a:lnTo>
                    <a:lnTo>
                      <a:pt x="410" y="821"/>
                    </a:lnTo>
                    <a:lnTo>
                      <a:pt x="406" y="817"/>
                    </a:lnTo>
                    <a:lnTo>
                      <a:pt x="405" y="821"/>
                    </a:lnTo>
                    <a:lnTo>
                      <a:pt x="406" y="826"/>
                    </a:lnTo>
                    <a:lnTo>
                      <a:pt x="406" y="834"/>
                    </a:lnTo>
                    <a:lnTo>
                      <a:pt x="405" y="848"/>
                    </a:lnTo>
                    <a:lnTo>
                      <a:pt x="402" y="855"/>
                    </a:lnTo>
                    <a:lnTo>
                      <a:pt x="402" y="863"/>
                    </a:lnTo>
                    <a:lnTo>
                      <a:pt x="398" y="872"/>
                    </a:lnTo>
                    <a:lnTo>
                      <a:pt x="398" y="881"/>
                    </a:lnTo>
                    <a:lnTo>
                      <a:pt x="395" y="887"/>
                    </a:lnTo>
                    <a:lnTo>
                      <a:pt x="392" y="890"/>
                    </a:lnTo>
                    <a:lnTo>
                      <a:pt x="395" y="892"/>
                    </a:lnTo>
                    <a:lnTo>
                      <a:pt x="400" y="898"/>
                    </a:lnTo>
                    <a:lnTo>
                      <a:pt x="400" y="902"/>
                    </a:lnTo>
                    <a:lnTo>
                      <a:pt x="398" y="906"/>
                    </a:lnTo>
                    <a:lnTo>
                      <a:pt x="397" y="911"/>
                    </a:lnTo>
                    <a:lnTo>
                      <a:pt x="393" y="921"/>
                    </a:lnTo>
                    <a:lnTo>
                      <a:pt x="390" y="926"/>
                    </a:lnTo>
                    <a:lnTo>
                      <a:pt x="383" y="931"/>
                    </a:lnTo>
                    <a:lnTo>
                      <a:pt x="380" y="929"/>
                    </a:lnTo>
                    <a:lnTo>
                      <a:pt x="377" y="918"/>
                    </a:lnTo>
                    <a:lnTo>
                      <a:pt x="373" y="916"/>
                    </a:lnTo>
                    <a:lnTo>
                      <a:pt x="372" y="910"/>
                    </a:lnTo>
                    <a:lnTo>
                      <a:pt x="368" y="900"/>
                    </a:lnTo>
                    <a:lnTo>
                      <a:pt x="365" y="892"/>
                    </a:lnTo>
                    <a:lnTo>
                      <a:pt x="362" y="884"/>
                    </a:lnTo>
                    <a:lnTo>
                      <a:pt x="349" y="864"/>
                    </a:lnTo>
                    <a:lnTo>
                      <a:pt x="342" y="853"/>
                    </a:lnTo>
                    <a:lnTo>
                      <a:pt x="335" y="842"/>
                    </a:lnTo>
                    <a:lnTo>
                      <a:pt x="329" y="837"/>
                    </a:lnTo>
                    <a:lnTo>
                      <a:pt x="325" y="834"/>
                    </a:lnTo>
                    <a:lnTo>
                      <a:pt x="319" y="827"/>
                    </a:lnTo>
                    <a:lnTo>
                      <a:pt x="314" y="817"/>
                    </a:lnTo>
                    <a:lnTo>
                      <a:pt x="314" y="808"/>
                    </a:lnTo>
                    <a:lnTo>
                      <a:pt x="319" y="798"/>
                    </a:lnTo>
                    <a:lnTo>
                      <a:pt x="322" y="788"/>
                    </a:lnTo>
                    <a:lnTo>
                      <a:pt x="325" y="782"/>
                    </a:lnTo>
                    <a:lnTo>
                      <a:pt x="327" y="782"/>
                    </a:lnTo>
                    <a:lnTo>
                      <a:pt x="329" y="785"/>
                    </a:lnTo>
                    <a:lnTo>
                      <a:pt x="334" y="785"/>
                    </a:lnTo>
                    <a:lnTo>
                      <a:pt x="337" y="782"/>
                    </a:lnTo>
                    <a:lnTo>
                      <a:pt x="340" y="779"/>
                    </a:lnTo>
                    <a:lnTo>
                      <a:pt x="344" y="779"/>
                    </a:lnTo>
                    <a:lnTo>
                      <a:pt x="345" y="779"/>
                    </a:lnTo>
                    <a:lnTo>
                      <a:pt x="349" y="777"/>
                    </a:lnTo>
                    <a:lnTo>
                      <a:pt x="352" y="777"/>
                    </a:lnTo>
                    <a:lnTo>
                      <a:pt x="357" y="777"/>
                    </a:lnTo>
                    <a:lnTo>
                      <a:pt x="359" y="774"/>
                    </a:lnTo>
                    <a:lnTo>
                      <a:pt x="362" y="767"/>
                    </a:lnTo>
                    <a:lnTo>
                      <a:pt x="365" y="759"/>
                    </a:lnTo>
                    <a:lnTo>
                      <a:pt x="365" y="758"/>
                    </a:lnTo>
                    <a:lnTo>
                      <a:pt x="368" y="753"/>
                    </a:lnTo>
                    <a:lnTo>
                      <a:pt x="370" y="748"/>
                    </a:lnTo>
                    <a:lnTo>
                      <a:pt x="373" y="737"/>
                    </a:lnTo>
                    <a:lnTo>
                      <a:pt x="373" y="733"/>
                    </a:lnTo>
                    <a:lnTo>
                      <a:pt x="375" y="730"/>
                    </a:lnTo>
                    <a:lnTo>
                      <a:pt x="378" y="717"/>
                    </a:lnTo>
                    <a:lnTo>
                      <a:pt x="387" y="707"/>
                    </a:lnTo>
                    <a:lnTo>
                      <a:pt x="392" y="709"/>
                    </a:lnTo>
                    <a:lnTo>
                      <a:pt x="398" y="714"/>
                    </a:lnTo>
                    <a:lnTo>
                      <a:pt x="406" y="712"/>
                    </a:lnTo>
                    <a:lnTo>
                      <a:pt x="418" y="715"/>
                    </a:lnTo>
                    <a:lnTo>
                      <a:pt x="421" y="712"/>
                    </a:lnTo>
                    <a:lnTo>
                      <a:pt x="416" y="707"/>
                    </a:lnTo>
                    <a:lnTo>
                      <a:pt x="413" y="704"/>
                    </a:lnTo>
                    <a:lnTo>
                      <a:pt x="411" y="704"/>
                    </a:lnTo>
                    <a:lnTo>
                      <a:pt x="410" y="703"/>
                    </a:lnTo>
                    <a:lnTo>
                      <a:pt x="403" y="706"/>
                    </a:lnTo>
                    <a:lnTo>
                      <a:pt x="397" y="706"/>
                    </a:lnTo>
                    <a:lnTo>
                      <a:pt x="392" y="699"/>
                    </a:lnTo>
                    <a:lnTo>
                      <a:pt x="388" y="693"/>
                    </a:lnTo>
                    <a:lnTo>
                      <a:pt x="393" y="688"/>
                    </a:lnTo>
                    <a:lnTo>
                      <a:pt x="402" y="685"/>
                    </a:lnTo>
                    <a:lnTo>
                      <a:pt x="418" y="680"/>
                    </a:lnTo>
                    <a:lnTo>
                      <a:pt x="416" y="677"/>
                    </a:lnTo>
                    <a:lnTo>
                      <a:pt x="411" y="675"/>
                    </a:lnTo>
                    <a:lnTo>
                      <a:pt x="405" y="675"/>
                    </a:lnTo>
                    <a:lnTo>
                      <a:pt x="393" y="681"/>
                    </a:lnTo>
                    <a:lnTo>
                      <a:pt x="387" y="680"/>
                    </a:lnTo>
                    <a:lnTo>
                      <a:pt x="390" y="673"/>
                    </a:lnTo>
                    <a:lnTo>
                      <a:pt x="398" y="662"/>
                    </a:lnTo>
                    <a:lnTo>
                      <a:pt x="403" y="654"/>
                    </a:lnTo>
                    <a:lnTo>
                      <a:pt x="410" y="643"/>
                    </a:lnTo>
                    <a:lnTo>
                      <a:pt x="415" y="618"/>
                    </a:lnTo>
                    <a:lnTo>
                      <a:pt x="413" y="622"/>
                    </a:lnTo>
                    <a:lnTo>
                      <a:pt x="408" y="628"/>
                    </a:lnTo>
                    <a:lnTo>
                      <a:pt x="405" y="635"/>
                    </a:lnTo>
                    <a:lnTo>
                      <a:pt x="403" y="643"/>
                    </a:lnTo>
                    <a:lnTo>
                      <a:pt x="402" y="646"/>
                    </a:lnTo>
                    <a:lnTo>
                      <a:pt x="402" y="649"/>
                    </a:lnTo>
                    <a:lnTo>
                      <a:pt x="397" y="656"/>
                    </a:lnTo>
                    <a:lnTo>
                      <a:pt x="392" y="662"/>
                    </a:lnTo>
                    <a:lnTo>
                      <a:pt x="383" y="672"/>
                    </a:lnTo>
                    <a:lnTo>
                      <a:pt x="370" y="688"/>
                    </a:lnTo>
                    <a:lnTo>
                      <a:pt x="365" y="694"/>
                    </a:lnTo>
                    <a:lnTo>
                      <a:pt x="363" y="699"/>
                    </a:lnTo>
                    <a:lnTo>
                      <a:pt x="362" y="706"/>
                    </a:lnTo>
                    <a:lnTo>
                      <a:pt x="362" y="715"/>
                    </a:lnTo>
                    <a:lnTo>
                      <a:pt x="362" y="722"/>
                    </a:lnTo>
                    <a:lnTo>
                      <a:pt x="362" y="728"/>
                    </a:lnTo>
                    <a:lnTo>
                      <a:pt x="360" y="737"/>
                    </a:lnTo>
                    <a:lnTo>
                      <a:pt x="354" y="746"/>
                    </a:lnTo>
                    <a:lnTo>
                      <a:pt x="342" y="751"/>
                    </a:lnTo>
                    <a:lnTo>
                      <a:pt x="337" y="748"/>
                    </a:lnTo>
                    <a:lnTo>
                      <a:pt x="339" y="753"/>
                    </a:lnTo>
                    <a:lnTo>
                      <a:pt x="329" y="758"/>
                    </a:lnTo>
                    <a:lnTo>
                      <a:pt x="327" y="758"/>
                    </a:lnTo>
                    <a:lnTo>
                      <a:pt x="324" y="759"/>
                    </a:lnTo>
                    <a:lnTo>
                      <a:pt x="320" y="759"/>
                    </a:lnTo>
                    <a:lnTo>
                      <a:pt x="317" y="762"/>
                    </a:lnTo>
                    <a:lnTo>
                      <a:pt x="312" y="766"/>
                    </a:lnTo>
                    <a:lnTo>
                      <a:pt x="307" y="766"/>
                    </a:lnTo>
                    <a:lnTo>
                      <a:pt x="304" y="762"/>
                    </a:lnTo>
                    <a:lnTo>
                      <a:pt x="301" y="753"/>
                    </a:lnTo>
                    <a:lnTo>
                      <a:pt x="301" y="751"/>
                    </a:lnTo>
                    <a:lnTo>
                      <a:pt x="301" y="748"/>
                    </a:lnTo>
                    <a:lnTo>
                      <a:pt x="301" y="738"/>
                    </a:lnTo>
                    <a:lnTo>
                      <a:pt x="302" y="732"/>
                    </a:lnTo>
                    <a:lnTo>
                      <a:pt x="301" y="725"/>
                    </a:lnTo>
                    <a:lnTo>
                      <a:pt x="291" y="714"/>
                    </a:lnTo>
                    <a:lnTo>
                      <a:pt x="294" y="709"/>
                    </a:lnTo>
                    <a:lnTo>
                      <a:pt x="294" y="706"/>
                    </a:lnTo>
                    <a:lnTo>
                      <a:pt x="296" y="698"/>
                    </a:lnTo>
                    <a:lnTo>
                      <a:pt x="296" y="690"/>
                    </a:lnTo>
                    <a:lnTo>
                      <a:pt x="297" y="683"/>
                    </a:lnTo>
                    <a:lnTo>
                      <a:pt x="301" y="673"/>
                    </a:lnTo>
                    <a:lnTo>
                      <a:pt x="302" y="659"/>
                    </a:lnTo>
                    <a:lnTo>
                      <a:pt x="302" y="656"/>
                    </a:lnTo>
                    <a:lnTo>
                      <a:pt x="301" y="649"/>
                    </a:lnTo>
                    <a:lnTo>
                      <a:pt x="299" y="643"/>
                    </a:lnTo>
                    <a:lnTo>
                      <a:pt x="302" y="636"/>
                    </a:lnTo>
                    <a:lnTo>
                      <a:pt x="306" y="628"/>
                    </a:lnTo>
                    <a:lnTo>
                      <a:pt x="309" y="622"/>
                    </a:lnTo>
                    <a:lnTo>
                      <a:pt x="311" y="620"/>
                    </a:lnTo>
                    <a:lnTo>
                      <a:pt x="312" y="618"/>
                    </a:lnTo>
                    <a:lnTo>
                      <a:pt x="317" y="618"/>
                    </a:lnTo>
                    <a:lnTo>
                      <a:pt x="325" y="615"/>
                    </a:lnTo>
                    <a:lnTo>
                      <a:pt x="324" y="609"/>
                    </a:lnTo>
                    <a:lnTo>
                      <a:pt x="320" y="614"/>
                    </a:lnTo>
                    <a:lnTo>
                      <a:pt x="314" y="615"/>
                    </a:lnTo>
                    <a:lnTo>
                      <a:pt x="307" y="615"/>
                    </a:lnTo>
                    <a:lnTo>
                      <a:pt x="304" y="620"/>
                    </a:lnTo>
                    <a:lnTo>
                      <a:pt x="296" y="625"/>
                    </a:lnTo>
                    <a:lnTo>
                      <a:pt x="292" y="649"/>
                    </a:lnTo>
                    <a:lnTo>
                      <a:pt x="291" y="656"/>
                    </a:lnTo>
                    <a:lnTo>
                      <a:pt x="287" y="662"/>
                    </a:lnTo>
                    <a:lnTo>
                      <a:pt x="286" y="669"/>
                    </a:lnTo>
                    <a:lnTo>
                      <a:pt x="282" y="673"/>
                    </a:lnTo>
                    <a:lnTo>
                      <a:pt x="279" y="678"/>
                    </a:lnTo>
                    <a:lnTo>
                      <a:pt x="276" y="681"/>
                    </a:lnTo>
                    <a:lnTo>
                      <a:pt x="273" y="677"/>
                    </a:lnTo>
                    <a:lnTo>
                      <a:pt x="269" y="680"/>
                    </a:lnTo>
                    <a:lnTo>
                      <a:pt x="268" y="683"/>
                    </a:lnTo>
                    <a:lnTo>
                      <a:pt x="271" y="685"/>
                    </a:lnTo>
                    <a:lnTo>
                      <a:pt x="269" y="690"/>
                    </a:lnTo>
                    <a:lnTo>
                      <a:pt x="266" y="701"/>
                    </a:lnTo>
                    <a:lnTo>
                      <a:pt x="268" y="707"/>
                    </a:lnTo>
                    <a:lnTo>
                      <a:pt x="269" y="711"/>
                    </a:lnTo>
                    <a:lnTo>
                      <a:pt x="271" y="717"/>
                    </a:lnTo>
                    <a:lnTo>
                      <a:pt x="277" y="730"/>
                    </a:lnTo>
                    <a:lnTo>
                      <a:pt x="279" y="749"/>
                    </a:lnTo>
                    <a:lnTo>
                      <a:pt x="274" y="753"/>
                    </a:lnTo>
                    <a:lnTo>
                      <a:pt x="273" y="759"/>
                    </a:lnTo>
                    <a:lnTo>
                      <a:pt x="269" y="769"/>
                    </a:lnTo>
                    <a:lnTo>
                      <a:pt x="263" y="779"/>
                    </a:lnTo>
                    <a:lnTo>
                      <a:pt x="253" y="780"/>
                    </a:lnTo>
                    <a:lnTo>
                      <a:pt x="246" y="777"/>
                    </a:lnTo>
                    <a:lnTo>
                      <a:pt x="244" y="777"/>
                    </a:lnTo>
                    <a:lnTo>
                      <a:pt x="238" y="774"/>
                    </a:lnTo>
                    <a:lnTo>
                      <a:pt x="228" y="772"/>
                    </a:lnTo>
                    <a:lnTo>
                      <a:pt x="221" y="769"/>
                    </a:lnTo>
                    <a:lnTo>
                      <a:pt x="213" y="762"/>
                    </a:lnTo>
                    <a:lnTo>
                      <a:pt x="206" y="761"/>
                    </a:lnTo>
                    <a:lnTo>
                      <a:pt x="201" y="758"/>
                    </a:lnTo>
                    <a:lnTo>
                      <a:pt x="196" y="753"/>
                    </a:lnTo>
                    <a:lnTo>
                      <a:pt x="195" y="748"/>
                    </a:lnTo>
                    <a:lnTo>
                      <a:pt x="188" y="751"/>
                    </a:lnTo>
                    <a:lnTo>
                      <a:pt x="188" y="746"/>
                    </a:lnTo>
                    <a:lnTo>
                      <a:pt x="191" y="738"/>
                    </a:lnTo>
                    <a:lnTo>
                      <a:pt x="193" y="728"/>
                    </a:lnTo>
                    <a:lnTo>
                      <a:pt x="196" y="720"/>
                    </a:lnTo>
                    <a:lnTo>
                      <a:pt x="195" y="712"/>
                    </a:lnTo>
                    <a:lnTo>
                      <a:pt x="191" y="720"/>
                    </a:lnTo>
                    <a:lnTo>
                      <a:pt x="190" y="725"/>
                    </a:lnTo>
                    <a:lnTo>
                      <a:pt x="187" y="728"/>
                    </a:lnTo>
                    <a:lnTo>
                      <a:pt x="185" y="738"/>
                    </a:lnTo>
                    <a:lnTo>
                      <a:pt x="183" y="743"/>
                    </a:lnTo>
                    <a:lnTo>
                      <a:pt x="182" y="748"/>
                    </a:lnTo>
                    <a:lnTo>
                      <a:pt x="182" y="754"/>
                    </a:lnTo>
                    <a:lnTo>
                      <a:pt x="180" y="759"/>
                    </a:lnTo>
                    <a:lnTo>
                      <a:pt x="173" y="756"/>
                    </a:lnTo>
                    <a:lnTo>
                      <a:pt x="172" y="754"/>
                    </a:lnTo>
                    <a:lnTo>
                      <a:pt x="170" y="745"/>
                    </a:lnTo>
                    <a:lnTo>
                      <a:pt x="162" y="735"/>
                    </a:lnTo>
                    <a:lnTo>
                      <a:pt x="155" y="722"/>
                    </a:lnTo>
                    <a:lnTo>
                      <a:pt x="147" y="722"/>
                    </a:lnTo>
                    <a:lnTo>
                      <a:pt x="144" y="717"/>
                    </a:lnTo>
                    <a:lnTo>
                      <a:pt x="139" y="709"/>
                    </a:lnTo>
                    <a:lnTo>
                      <a:pt x="144" y="701"/>
                    </a:lnTo>
                    <a:lnTo>
                      <a:pt x="145" y="701"/>
                    </a:lnTo>
                    <a:lnTo>
                      <a:pt x="147" y="698"/>
                    </a:lnTo>
                    <a:lnTo>
                      <a:pt x="147" y="696"/>
                    </a:lnTo>
                    <a:lnTo>
                      <a:pt x="142" y="696"/>
                    </a:lnTo>
                    <a:lnTo>
                      <a:pt x="140" y="696"/>
                    </a:lnTo>
                    <a:lnTo>
                      <a:pt x="137" y="699"/>
                    </a:lnTo>
                    <a:lnTo>
                      <a:pt x="130" y="694"/>
                    </a:lnTo>
                    <a:lnTo>
                      <a:pt x="122" y="690"/>
                    </a:lnTo>
                    <a:lnTo>
                      <a:pt x="114" y="681"/>
                    </a:lnTo>
                    <a:lnTo>
                      <a:pt x="114" y="669"/>
                    </a:lnTo>
                    <a:lnTo>
                      <a:pt x="120" y="656"/>
                    </a:lnTo>
                    <a:lnTo>
                      <a:pt x="125" y="660"/>
                    </a:lnTo>
                    <a:lnTo>
                      <a:pt x="129" y="654"/>
                    </a:lnTo>
                    <a:lnTo>
                      <a:pt x="125" y="651"/>
                    </a:lnTo>
                    <a:lnTo>
                      <a:pt x="122" y="648"/>
                    </a:lnTo>
                    <a:lnTo>
                      <a:pt x="114" y="643"/>
                    </a:lnTo>
                    <a:lnTo>
                      <a:pt x="110" y="641"/>
                    </a:lnTo>
                    <a:lnTo>
                      <a:pt x="117" y="638"/>
                    </a:lnTo>
                    <a:lnTo>
                      <a:pt x="120" y="636"/>
                    </a:lnTo>
                    <a:lnTo>
                      <a:pt x="122" y="633"/>
                    </a:lnTo>
                    <a:lnTo>
                      <a:pt x="122" y="628"/>
                    </a:lnTo>
                    <a:lnTo>
                      <a:pt x="122" y="622"/>
                    </a:lnTo>
                    <a:lnTo>
                      <a:pt x="122" y="614"/>
                    </a:lnTo>
                    <a:lnTo>
                      <a:pt x="122" y="609"/>
                    </a:lnTo>
                    <a:lnTo>
                      <a:pt x="119" y="604"/>
                    </a:lnTo>
                    <a:lnTo>
                      <a:pt x="115" y="592"/>
                    </a:lnTo>
                    <a:lnTo>
                      <a:pt x="117" y="583"/>
                    </a:lnTo>
                    <a:lnTo>
                      <a:pt x="112" y="578"/>
                    </a:lnTo>
                    <a:lnTo>
                      <a:pt x="109" y="580"/>
                    </a:lnTo>
                    <a:lnTo>
                      <a:pt x="107" y="575"/>
                    </a:lnTo>
                    <a:lnTo>
                      <a:pt x="109" y="568"/>
                    </a:lnTo>
                    <a:lnTo>
                      <a:pt x="104" y="557"/>
                    </a:lnTo>
                    <a:lnTo>
                      <a:pt x="92" y="544"/>
                    </a:lnTo>
                    <a:lnTo>
                      <a:pt x="86" y="537"/>
                    </a:lnTo>
                    <a:lnTo>
                      <a:pt x="91" y="534"/>
                    </a:lnTo>
                    <a:lnTo>
                      <a:pt x="94" y="531"/>
                    </a:lnTo>
                    <a:lnTo>
                      <a:pt x="97" y="528"/>
                    </a:lnTo>
                    <a:lnTo>
                      <a:pt x="94" y="528"/>
                    </a:lnTo>
                    <a:lnTo>
                      <a:pt x="91" y="528"/>
                    </a:lnTo>
                    <a:lnTo>
                      <a:pt x="84" y="531"/>
                    </a:lnTo>
                    <a:lnTo>
                      <a:pt x="81" y="533"/>
                    </a:lnTo>
                    <a:lnTo>
                      <a:pt x="72" y="541"/>
                    </a:lnTo>
                    <a:lnTo>
                      <a:pt x="66" y="547"/>
                    </a:lnTo>
                    <a:lnTo>
                      <a:pt x="61" y="536"/>
                    </a:lnTo>
                    <a:lnTo>
                      <a:pt x="54" y="525"/>
                    </a:lnTo>
                    <a:lnTo>
                      <a:pt x="61" y="523"/>
                    </a:lnTo>
                    <a:lnTo>
                      <a:pt x="64" y="531"/>
                    </a:lnTo>
                    <a:lnTo>
                      <a:pt x="69" y="528"/>
                    </a:lnTo>
                    <a:lnTo>
                      <a:pt x="64" y="521"/>
                    </a:lnTo>
                    <a:lnTo>
                      <a:pt x="67" y="521"/>
                    </a:lnTo>
                    <a:lnTo>
                      <a:pt x="74" y="525"/>
                    </a:lnTo>
                    <a:lnTo>
                      <a:pt x="77" y="523"/>
                    </a:lnTo>
                    <a:lnTo>
                      <a:pt x="77" y="521"/>
                    </a:lnTo>
                    <a:lnTo>
                      <a:pt x="79" y="516"/>
                    </a:lnTo>
                    <a:lnTo>
                      <a:pt x="82" y="508"/>
                    </a:lnTo>
                    <a:lnTo>
                      <a:pt x="87" y="505"/>
                    </a:lnTo>
                    <a:lnTo>
                      <a:pt x="94" y="500"/>
                    </a:lnTo>
                    <a:lnTo>
                      <a:pt x="96" y="497"/>
                    </a:lnTo>
                    <a:lnTo>
                      <a:pt x="97" y="492"/>
                    </a:lnTo>
                    <a:lnTo>
                      <a:pt x="105" y="487"/>
                    </a:lnTo>
                    <a:lnTo>
                      <a:pt x="104" y="484"/>
                    </a:lnTo>
                    <a:lnTo>
                      <a:pt x="101" y="484"/>
                    </a:lnTo>
                    <a:lnTo>
                      <a:pt x="97" y="486"/>
                    </a:lnTo>
                    <a:lnTo>
                      <a:pt x="92" y="487"/>
                    </a:lnTo>
                    <a:lnTo>
                      <a:pt x="89" y="489"/>
                    </a:lnTo>
                    <a:lnTo>
                      <a:pt x="86" y="497"/>
                    </a:lnTo>
                    <a:lnTo>
                      <a:pt x="82" y="499"/>
                    </a:lnTo>
                    <a:lnTo>
                      <a:pt x="81" y="495"/>
                    </a:lnTo>
                    <a:lnTo>
                      <a:pt x="77" y="491"/>
                    </a:lnTo>
                    <a:lnTo>
                      <a:pt x="69" y="482"/>
                    </a:lnTo>
                    <a:lnTo>
                      <a:pt x="69" y="473"/>
                    </a:lnTo>
                    <a:lnTo>
                      <a:pt x="74" y="466"/>
                    </a:lnTo>
                    <a:lnTo>
                      <a:pt x="72" y="463"/>
                    </a:lnTo>
                    <a:lnTo>
                      <a:pt x="67" y="465"/>
                    </a:lnTo>
                    <a:lnTo>
                      <a:pt x="66" y="465"/>
                    </a:lnTo>
                    <a:lnTo>
                      <a:pt x="62" y="463"/>
                    </a:lnTo>
                    <a:lnTo>
                      <a:pt x="61" y="458"/>
                    </a:lnTo>
                    <a:lnTo>
                      <a:pt x="59" y="453"/>
                    </a:lnTo>
                    <a:lnTo>
                      <a:pt x="53" y="442"/>
                    </a:lnTo>
                    <a:lnTo>
                      <a:pt x="48" y="431"/>
                    </a:lnTo>
                    <a:lnTo>
                      <a:pt x="51" y="419"/>
                    </a:lnTo>
                    <a:lnTo>
                      <a:pt x="53" y="414"/>
                    </a:lnTo>
                    <a:lnTo>
                      <a:pt x="51" y="410"/>
                    </a:lnTo>
                    <a:lnTo>
                      <a:pt x="53" y="406"/>
                    </a:lnTo>
                    <a:lnTo>
                      <a:pt x="51" y="403"/>
                    </a:lnTo>
                    <a:lnTo>
                      <a:pt x="54" y="397"/>
                    </a:lnTo>
                    <a:lnTo>
                      <a:pt x="59" y="392"/>
                    </a:lnTo>
                    <a:lnTo>
                      <a:pt x="62" y="384"/>
                    </a:lnTo>
                    <a:lnTo>
                      <a:pt x="59" y="377"/>
                    </a:lnTo>
                    <a:lnTo>
                      <a:pt x="59" y="372"/>
                    </a:lnTo>
                    <a:lnTo>
                      <a:pt x="56" y="371"/>
                    </a:lnTo>
                    <a:lnTo>
                      <a:pt x="56" y="366"/>
                    </a:lnTo>
                    <a:lnTo>
                      <a:pt x="58" y="361"/>
                    </a:lnTo>
                    <a:lnTo>
                      <a:pt x="54" y="361"/>
                    </a:lnTo>
                    <a:lnTo>
                      <a:pt x="53" y="364"/>
                    </a:lnTo>
                    <a:lnTo>
                      <a:pt x="51" y="369"/>
                    </a:lnTo>
                    <a:lnTo>
                      <a:pt x="53" y="374"/>
                    </a:lnTo>
                    <a:lnTo>
                      <a:pt x="54" y="379"/>
                    </a:lnTo>
                    <a:lnTo>
                      <a:pt x="56" y="385"/>
                    </a:lnTo>
                    <a:lnTo>
                      <a:pt x="54" y="389"/>
                    </a:lnTo>
                    <a:lnTo>
                      <a:pt x="51" y="393"/>
                    </a:lnTo>
                    <a:lnTo>
                      <a:pt x="44" y="400"/>
                    </a:lnTo>
                    <a:lnTo>
                      <a:pt x="41" y="410"/>
                    </a:lnTo>
                    <a:lnTo>
                      <a:pt x="34" y="410"/>
                    </a:lnTo>
                    <a:lnTo>
                      <a:pt x="29" y="416"/>
                    </a:lnTo>
                    <a:lnTo>
                      <a:pt x="23" y="413"/>
                    </a:lnTo>
                    <a:lnTo>
                      <a:pt x="11" y="408"/>
                    </a:lnTo>
                    <a:lnTo>
                      <a:pt x="0" y="403"/>
                    </a:lnTo>
                    <a:lnTo>
                      <a:pt x="6" y="400"/>
                    </a:lnTo>
                    <a:lnTo>
                      <a:pt x="13" y="402"/>
                    </a:lnTo>
                    <a:lnTo>
                      <a:pt x="21" y="403"/>
                    </a:lnTo>
                    <a:lnTo>
                      <a:pt x="21" y="400"/>
                    </a:lnTo>
                    <a:lnTo>
                      <a:pt x="21" y="392"/>
                    </a:lnTo>
                    <a:lnTo>
                      <a:pt x="24" y="381"/>
                    </a:lnTo>
                    <a:lnTo>
                      <a:pt x="33" y="385"/>
                    </a:lnTo>
                    <a:lnTo>
                      <a:pt x="34" y="382"/>
                    </a:lnTo>
                    <a:lnTo>
                      <a:pt x="31" y="374"/>
                    </a:lnTo>
                    <a:lnTo>
                      <a:pt x="33" y="369"/>
                    </a:lnTo>
                    <a:lnTo>
                      <a:pt x="39" y="359"/>
                    </a:lnTo>
                    <a:lnTo>
                      <a:pt x="39" y="355"/>
                    </a:lnTo>
                    <a:lnTo>
                      <a:pt x="41" y="351"/>
                    </a:lnTo>
                    <a:lnTo>
                      <a:pt x="44" y="350"/>
                    </a:lnTo>
                    <a:lnTo>
                      <a:pt x="46" y="348"/>
                    </a:lnTo>
                    <a:lnTo>
                      <a:pt x="56" y="347"/>
                    </a:lnTo>
                    <a:lnTo>
                      <a:pt x="59" y="340"/>
                    </a:lnTo>
                    <a:lnTo>
                      <a:pt x="64" y="340"/>
                    </a:lnTo>
                    <a:lnTo>
                      <a:pt x="66" y="337"/>
                    </a:lnTo>
                    <a:lnTo>
                      <a:pt x="71" y="335"/>
                    </a:lnTo>
                    <a:lnTo>
                      <a:pt x="77" y="326"/>
                    </a:lnTo>
                    <a:lnTo>
                      <a:pt x="82" y="317"/>
                    </a:lnTo>
                    <a:lnTo>
                      <a:pt x="81" y="311"/>
                    </a:lnTo>
                    <a:lnTo>
                      <a:pt x="81" y="304"/>
                    </a:lnTo>
                    <a:lnTo>
                      <a:pt x="86" y="296"/>
                    </a:lnTo>
                    <a:lnTo>
                      <a:pt x="96" y="293"/>
                    </a:lnTo>
                    <a:lnTo>
                      <a:pt x="107" y="288"/>
                    </a:lnTo>
                    <a:lnTo>
                      <a:pt x="107" y="274"/>
                    </a:lnTo>
                    <a:lnTo>
                      <a:pt x="104" y="267"/>
                    </a:lnTo>
                    <a:lnTo>
                      <a:pt x="96" y="256"/>
                    </a:lnTo>
                    <a:lnTo>
                      <a:pt x="87" y="240"/>
                    </a:lnTo>
                    <a:lnTo>
                      <a:pt x="77" y="219"/>
                    </a:lnTo>
                    <a:lnTo>
                      <a:pt x="71" y="201"/>
                    </a:lnTo>
                    <a:lnTo>
                      <a:pt x="69" y="196"/>
                    </a:lnTo>
                    <a:lnTo>
                      <a:pt x="66" y="190"/>
                    </a:lnTo>
                    <a:lnTo>
                      <a:pt x="59" y="183"/>
                    </a:lnTo>
                    <a:lnTo>
                      <a:pt x="48" y="172"/>
                    </a:lnTo>
                    <a:lnTo>
                      <a:pt x="49" y="159"/>
                    </a:lnTo>
                    <a:lnTo>
                      <a:pt x="58" y="149"/>
                    </a:lnTo>
                    <a:lnTo>
                      <a:pt x="67" y="143"/>
                    </a:lnTo>
                    <a:lnTo>
                      <a:pt x="71" y="138"/>
                    </a:lnTo>
                    <a:lnTo>
                      <a:pt x="87" y="122"/>
                    </a:lnTo>
                    <a:lnTo>
                      <a:pt x="97" y="109"/>
                    </a:lnTo>
                    <a:lnTo>
                      <a:pt x="112" y="91"/>
                    </a:lnTo>
                    <a:lnTo>
                      <a:pt x="107" y="75"/>
                    </a:lnTo>
                    <a:lnTo>
                      <a:pt x="104" y="67"/>
                    </a:lnTo>
                    <a:lnTo>
                      <a:pt x="110" y="67"/>
                    </a:lnTo>
                    <a:lnTo>
                      <a:pt x="112" y="67"/>
                    </a:lnTo>
                    <a:lnTo>
                      <a:pt x="114" y="65"/>
                    </a:lnTo>
                    <a:lnTo>
                      <a:pt x="117" y="63"/>
                    </a:lnTo>
                    <a:lnTo>
                      <a:pt x="119" y="63"/>
                    </a:lnTo>
                    <a:lnTo>
                      <a:pt x="122" y="65"/>
                    </a:lnTo>
                    <a:lnTo>
                      <a:pt x="129" y="67"/>
                    </a:lnTo>
                    <a:lnTo>
                      <a:pt x="132" y="65"/>
                    </a:lnTo>
                    <a:lnTo>
                      <a:pt x="135" y="67"/>
                    </a:lnTo>
                    <a:lnTo>
                      <a:pt x="139" y="70"/>
                    </a:lnTo>
                    <a:lnTo>
                      <a:pt x="140" y="75"/>
                    </a:lnTo>
                    <a:lnTo>
                      <a:pt x="142" y="80"/>
                    </a:lnTo>
                    <a:lnTo>
                      <a:pt x="145" y="88"/>
                    </a:lnTo>
                    <a:lnTo>
                      <a:pt x="153" y="94"/>
                    </a:lnTo>
                    <a:lnTo>
                      <a:pt x="157" y="107"/>
                    </a:lnTo>
                    <a:lnTo>
                      <a:pt x="167" y="118"/>
                    </a:lnTo>
                    <a:lnTo>
                      <a:pt x="183" y="120"/>
                    </a:lnTo>
                    <a:lnTo>
                      <a:pt x="187" y="118"/>
                    </a:lnTo>
                    <a:lnTo>
                      <a:pt x="201" y="118"/>
                    </a:lnTo>
                    <a:lnTo>
                      <a:pt x="218" y="120"/>
                    </a:lnTo>
                    <a:lnTo>
                      <a:pt x="230" y="117"/>
                    </a:lnTo>
                    <a:lnTo>
                      <a:pt x="243" y="118"/>
                    </a:lnTo>
                    <a:lnTo>
                      <a:pt x="249" y="122"/>
                    </a:lnTo>
                    <a:lnTo>
                      <a:pt x="263" y="128"/>
                    </a:lnTo>
                    <a:lnTo>
                      <a:pt x="274" y="139"/>
                    </a:lnTo>
                    <a:lnTo>
                      <a:pt x="286" y="139"/>
                    </a:lnTo>
                    <a:lnTo>
                      <a:pt x="289" y="139"/>
                    </a:lnTo>
                    <a:lnTo>
                      <a:pt x="291" y="138"/>
                    </a:lnTo>
                    <a:lnTo>
                      <a:pt x="294" y="136"/>
                    </a:lnTo>
                    <a:lnTo>
                      <a:pt x="297" y="135"/>
                    </a:lnTo>
                    <a:lnTo>
                      <a:pt x="301" y="133"/>
                    </a:lnTo>
                    <a:lnTo>
                      <a:pt x="307" y="135"/>
                    </a:lnTo>
                    <a:lnTo>
                      <a:pt x="316" y="133"/>
                    </a:lnTo>
                    <a:lnTo>
                      <a:pt x="319" y="133"/>
                    </a:lnTo>
                    <a:lnTo>
                      <a:pt x="322" y="131"/>
                    </a:lnTo>
                    <a:lnTo>
                      <a:pt x="327" y="131"/>
                    </a:lnTo>
                    <a:lnTo>
                      <a:pt x="329" y="130"/>
                    </a:lnTo>
                    <a:lnTo>
                      <a:pt x="330" y="128"/>
                    </a:lnTo>
                    <a:lnTo>
                      <a:pt x="327" y="125"/>
                    </a:lnTo>
                    <a:lnTo>
                      <a:pt x="330" y="120"/>
                    </a:lnTo>
                    <a:lnTo>
                      <a:pt x="329" y="118"/>
                    </a:lnTo>
                    <a:lnTo>
                      <a:pt x="329" y="112"/>
                    </a:lnTo>
                    <a:lnTo>
                      <a:pt x="332" y="109"/>
                    </a:lnTo>
                    <a:lnTo>
                      <a:pt x="335" y="105"/>
                    </a:lnTo>
                    <a:lnTo>
                      <a:pt x="335" y="97"/>
                    </a:lnTo>
                    <a:lnTo>
                      <a:pt x="339" y="91"/>
                    </a:lnTo>
                    <a:lnTo>
                      <a:pt x="344" y="88"/>
                    </a:lnTo>
                    <a:lnTo>
                      <a:pt x="350" y="88"/>
                    </a:lnTo>
                    <a:lnTo>
                      <a:pt x="355" y="81"/>
                    </a:lnTo>
                    <a:lnTo>
                      <a:pt x="359" y="76"/>
                    </a:lnTo>
                    <a:lnTo>
                      <a:pt x="362" y="63"/>
                    </a:lnTo>
                    <a:lnTo>
                      <a:pt x="362" y="59"/>
                    </a:lnTo>
                    <a:lnTo>
                      <a:pt x="368" y="57"/>
                    </a:lnTo>
                    <a:lnTo>
                      <a:pt x="377" y="59"/>
                    </a:lnTo>
                    <a:lnTo>
                      <a:pt x="377" y="54"/>
                    </a:lnTo>
                    <a:lnTo>
                      <a:pt x="378" y="52"/>
                    </a:lnTo>
                    <a:lnTo>
                      <a:pt x="383" y="46"/>
                    </a:lnTo>
                    <a:lnTo>
                      <a:pt x="392" y="46"/>
                    </a:lnTo>
                    <a:lnTo>
                      <a:pt x="390" y="39"/>
                    </a:lnTo>
                    <a:lnTo>
                      <a:pt x="395" y="37"/>
                    </a:lnTo>
                    <a:lnTo>
                      <a:pt x="393" y="34"/>
                    </a:lnTo>
                    <a:lnTo>
                      <a:pt x="398" y="28"/>
                    </a:lnTo>
                    <a:lnTo>
                      <a:pt x="402" y="25"/>
                    </a:lnTo>
                    <a:lnTo>
                      <a:pt x="402" y="20"/>
                    </a:lnTo>
                    <a:lnTo>
                      <a:pt x="400" y="18"/>
                    </a:lnTo>
                    <a:lnTo>
                      <a:pt x="405" y="13"/>
                    </a:lnTo>
                    <a:lnTo>
                      <a:pt x="411" y="10"/>
                    </a:lnTo>
                    <a:lnTo>
                      <a:pt x="421" y="8"/>
                    </a:lnTo>
                    <a:lnTo>
                      <a:pt x="430" y="8"/>
                    </a:lnTo>
                    <a:lnTo>
                      <a:pt x="440" y="10"/>
                    </a:lnTo>
                    <a:lnTo>
                      <a:pt x="459" y="8"/>
                    </a:lnTo>
                    <a:lnTo>
                      <a:pt x="474" y="7"/>
                    </a:lnTo>
                    <a:lnTo>
                      <a:pt x="479" y="7"/>
                    </a:lnTo>
                    <a:lnTo>
                      <a:pt x="499" y="8"/>
                    </a:lnTo>
                    <a:lnTo>
                      <a:pt x="509" y="8"/>
                    </a:lnTo>
                    <a:lnTo>
                      <a:pt x="521" y="8"/>
                    </a:lnTo>
                    <a:lnTo>
                      <a:pt x="534" y="0"/>
                    </a:lnTo>
                    <a:lnTo>
                      <a:pt x="542" y="5"/>
                    </a:lnTo>
                    <a:lnTo>
                      <a:pt x="550" y="15"/>
                    </a:lnTo>
                    <a:lnTo>
                      <a:pt x="565" y="29"/>
                    </a:lnTo>
                    <a:lnTo>
                      <a:pt x="557" y="41"/>
                    </a:lnTo>
                    <a:lnTo>
                      <a:pt x="552" y="52"/>
                    </a:lnTo>
                    <a:lnTo>
                      <a:pt x="549" y="60"/>
                    </a:lnTo>
                    <a:lnTo>
                      <a:pt x="547" y="63"/>
                    </a:lnTo>
                    <a:lnTo>
                      <a:pt x="550" y="71"/>
                    </a:lnTo>
                    <a:lnTo>
                      <a:pt x="550" y="84"/>
                    </a:lnTo>
                    <a:lnTo>
                      <a:pt x="544" y="97"/>
                    </a:lnTo>
                    <a:lnTo>
                      <a:pt x="544" y="115"/>
                    </a:lnTo>
                    <a:lnTo>
                      <a:pt x="545" y="130"/>
                    </a:lnTo>
                    <a:lnTo>
                      <a:pt x="549" y="141"/>
                    </a:lnTo>
                    <a:lnTo>
                      <a:pt x="549" y="151"/>
                    </a:lnTo>
                    <a:lnTo>
                      <a:pt x="552" y="157"/>
                    </a:lnTo>
                    <a:lnTo>
                      <a:pt x="557" y="159"/>
                    </a:lnTo>
                    <a:lnTo>
                      <a:pt x="559" y="164"/>
                    </a:lnTo>
                    <a:lnTo>
                      <a:pt x="565" y="177"/>
                    </a:lnTo>
                    <a:lnTo>
                      <a:pt x="565" y="185"/>
                    </a:lnTo>
                    <a:lnTo>
                      <a:pt x="569" y="196"/>
                    </a:lnTo>
                    <a:lnTo>
                      <a:pt x="570" y="201"/>
                    </a:lnTo>
                    <a:lnTo>
                      <a:pt x="572" y="206"/>
                    </a:lnTo>
                    <a:lnTo>
                      <a:pt x="575" y="217"/>
                    </a:lnTo>
                    <a:lnTo>
                      <a:pt x="583" y="227"/>
                    </a:lnTo>
                    <a:lnTo>
                      <a:pt x="582" y="235"/>
                    </a:lnTo>
                    <a:lnTo>
                      <a:pt x="582" y="238"/>
                    </a:lnTo>
                    <a:lnTo>
                      <a:pt x="582" y="243"/>
                    </a:lnTo>
                    <a:lnTo>
                      <a:pt x="585" y="256"/>
                    </a:lnTo>
                    <a:lnTo>
                      <a:pt x="593" y="261"/>
                    </a:lnTo>
                    <a:lnTo>
                      <a:pt x="597" y="261"/>
                    </a:lnTo>
                    <a:lnTo>
                      <a:pt x="597" y="267"/>
                    </a:lnTo>
                    <a:lnTo>
                      <a:pt x="602" y="275"/>
                    </a:lnTo>
                    <a:lnTo>
                      <a:pt x="602" y="282"/>
                    </a:lnTo>
                    <a:lnTo>
                      <a:pt x="600" y="293"/>
                    </a:lnTo>
                    <a:lnTo>
                      <a:pt x="603" y="298"/>
                    </a:lnTo>
                    <a:lnTo>
                      <a:pt x="602" y="308"/>
                    </a:lnTo>
                    <a:lnTo>
                      <a:pt x="603" y="316"/>
                    </a:lnTo>
                    <a:lnTo>
                      <a:pt x="603" y="322"/>
                    </a:lnTo>
                    <a:lnTo>
                      <a:pt x="607" y="326"/>
                    </a:lnTo>
                    <a:lnTo>
                      <a:pt x="612" y="330"/>
                    </a:lnTo>
                    <a:lnTo>
                      <a:pt x="615" y="334"/>
                    </a:lnTo>
                    <a:lnTo>
                      <a:pt x="618" y="334"/>
                    </a:lnTo>
                    <a:lnTo>
                      <a:pt x="625" y="342"/>
                    </a:lnTo>
                    <a:lnTo>
                      <a:pt x="631" y="348"/>
                    </a:lnTo>
                    <a:lnTo>
                      <a:pt x="635" y="356"/>
                    </a:lnTo>
                    <a:lnTo>
                      <a:pt x="635" y="368"/>
                    </a:lnTo>
                    <a:lnTo>
                      <a:pt x="631" y="376"/>
                    </a:lnTo>
                    <a:lnTo>
                      <a:pt x="630" y="379"/>
                    </a:lnTo>
                    <a:lnTo>
                      <a:pt x="626" y="382"/>
                    </a:lnTo>
                    <a:lnTo>
                      <a:pt x="620" y="385"/>
                    </a:lnTo>
                    <a:lnTo>
                      <a:pt x="610" y="385"/>
                    </a:lnTo>
                    <a:lnTo>
                      <a:pt x="605" y="385"/>
                    </a:lnTo>
                    <a:lnTo>
                      <a:pt x="605" y="389"/>
                    </a:lnTo>
                    <a:lnTo>
                      <a:pt x="605" y="392"/>
                    </a:lnTo>
                    <a:lnTo>
                      <a:pt x="610" y="398"/>
                    </a:lnTo>
                    <a:lnTo>
                      <a:pt x="613" y="403"/>
                    </a:lnTo>
                    <a:lnTo>
                      <a:pt x="618" y="406"/>
                    </a:lnTo>
                    <a:lnTo>
                      <a:pt x="626" y="411"/>
                    </a:lnTo>
                    <a:lnTo>
                      <a:pt x="628" y="419"/>
                    </a:lnTo>
                    <a:lnTo>
                      <a:pt x="623" y="431"/>
                    </a:lnTo>
                    <a:lnTo>
                      <a:pt x="618" y="436"/>
                    </a:lnTo>
                    <a:lnTo>
                      <a:pt x="615" y="436"/>
                    </a:lnTo>
                    <a:lnTo>
                      <a:pt x="612" y="437"/>
                    </a:lnTo>
                    <a:lnTo>
                      <a:pt x="608" y="440"/>
                    </a:lnTo>
                    <a:lnTo>
                      <a:pt x="612" y="447"/>
                    </a:lnTo>
                    <a:lnTo>
                      <a:pt x="613" y="450"/>
                    </a:lnTo>
                    <a:lnTo>
                      <a:pt x="621" y="457"/>
                    </a:lnTo>
                    <a:lnTo>
                      <a:pt x="630" y="466"/>
                    </a:lnTo>
                    <a:lnTo>
                      <a:pt x="633" y="471"/>
                    </a:lnTo>
                    <a:lnTo>
                      <a:pt x="635" y="476"/>
                    </a:lnTo>
                    <a:lnTo>
                      <a:pt x="640" y="481"/>
                    </a:lnTo>
                    <a:lnTo>
                      <a:pt x="648" y="482"/>
                    </a:lnTo>
                    <a:lnTo>
                      <a:pt x="655" y="484"/>
                    </a:lnTo>
                    <a:lnTo>
                      <a:pt x="655" y="494"/>
                    </a:lnTo>
                    <a:lnTo>
                      <a:pt x="655" y="500"/>
                    </a:lnTo>
                    <a:lnTo>
                      <a:pt x="650" y="508"/>
                    </a:lnTo>
                    <a:lnTo>
                      <a:pt x="643" y="512"/>
                    </a:lnTo>
                    <a:lnTo>
                      <a:pt x="638" y="515"/>
                    </a:lnTo>
                    <a:lnTo>
                      <a:pt x="640" y="525"/>
                    </a:lnTo>
                    <a:lnTo>
                      <a:pt x="638" y="528"/>
                    </a:lnTo>
                    <a:lnTo>
                      <a:pt x="641" y="536"/>
                    </a:lnTo>
                    <a:lnTo>
                      <a:pt x="653" y="539"/>
                    </a:lnTo>
                    <a:lnTo>
                      <a:pt x="663" y="546"/>
                    </a:lnTo>
                    <a:lnTo>
                      <a:pt x="666" y="550"/>
                    </a:lnTo>
                    <a:lnTo>
                      <a:pt x="669" y="559"/>
                    </a:lnTo>
                    <a:lnTo>
                      <a:pt x="671" y="573"/>
                    </a:lnTo>
                    <a:lnTo>
                      <a:pt x="673" y="583"/>
                    </a:lnTo>
                    <a:lnTo>
                      <a:pt x="679" y="591"/>
                    </a:lnTo>
                    <a:lnTo>
                      <a:pt x="681" y="601"/>
                    </a:lnTo>
                    <a:lnTo>
                      <a:pt x="681" y="604"/>
                    </a:lnTo>
                    <a:lnTo>
                      <a:pt x="691" y="618"/>
                    </a:lnTo>
                    <a:lnTo>
                      <a:pt x="696" y="625"/>
                    </a:lnTo>
                    <a:lnTo>
                      <a:pt x="699" y="630"/>
                    </a:lnTo>
                    <a:lnTo>
                      <a:pt x="701" y="631"/>
                    </a:lnTo>
                    <a:lnTo>
                      <a:pt x="707" y="636"/>
                    </a:lnTo>
                    <a:lnTo>
                      <a:pt x="704" y="651"/>
                    </a:lnTo>
                    <a:lnTo>
                      <a:pt x="699" y="672"/>
                    </a:lnTo>
                    <a:lnTo>
                      <a:pt x="704" y="680"/>
                    </a:lnTo>
                    <a:lnTo>
                      <a:pt x="716" y="690"/>
                    </a:lnTo>
                    <a:lnTo>
                      <a:pt x="722" y="696"/>
                    </a:lnTo>
                    <a:lnTo>
                      <a:pt x="726" y="70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51" name="Freeform 317"/>
              <p:cNvSpPr>
                <a:spLocks/>
              </p:cNvSpPr>
              <p:nvPr/>
            </p:nvSpPr>
            <p:spPr bwMode="auto">
              <a:xfrm>
                <a:off x="5008563" y="13171488"/>
                <a:ext cx="576263" cy="747713"/>
              </a:xfrm>
              <a:custGeom>
                <a:avLst/>
                <a:gdLst>
                  <a:gd name="T0" fmla="*/ 2147483647 w 726"/>
                  <a:gd name="T1" fmla="*/ 2147483647 h 942"/>
                  <a:gd name="T2" fmla="*/ 2147483647 w 726"/>
                  <a:gd name="T3" fmla="*/ 2147483647 h 942"/>
                  <a:gd name="T4" fmla="*/ 2147483647 w 726"/>
                  <a:gd name="T5" fmla="*/ 2147483647 h 942"/>
                  <a:gd name="T6" fmla="*/ 2147483647 w 726"/>
                  <a:gd name="T7" fmla="*/ 2147483647 h 942"/>
                  <a:gd name="T8" fmla="*/ 2147483647 w 726"/>
                  <a:gd name="T9" fmla="*/ 2147483647 h 942"/>
                  <a:gd name="T10" fmla="*/ 2147483647 w 726"/>
                  <a:gd name="T11" fmla="*/ 2147483647 h 942"/>
                  <a:gd name="T12" fmla="*/ 2147483647 w 726"/>
                  <a:gd name="T13" fmla="*/ 2147483647 h 942"/>
                  <a:gd name="T14" fmla="*/ 2147483647 w 726"/>
                  <a:gd name="T15" fmla="*/ 2147483647 h 942"/>
                  <a:gd name="T16" fmla="*/ 2147483647 w 726"/>
                  <a:gd name="T17" fmla="*/ 2147483647 h 942"/>
                  <a:gd name="T18" fmla="*/ 2147483647 w 726"/>
                  <a:gd name="T19" fmla="*/ 2147483647 h 942"/>
                  <a:gd name="T20" fmla="*/ 2147483647 w 726"/>
                  <a:gd name="T21" fmla="*/ 2147483647 h 942"/>
                  <a:gd name="T22" fmla="*/ 2147483647 w 726"/>
                  <a:gd name="T23" fmla="*/ 2147483647 h 942"/>
                  <a:gd name="T24" fmla="*/ 2147483647 w 726"/>
                  <a:gd name="T25" fmla="*/ 2147483647 h 942"/>
                  <a:gd name="T26" fmla="*/ 2147483647 w 726"/>
                  <a:gd name="T27" fmla="*/ 2147483647 h 942"/>
                  <a:gd name="T28" fmla="*/ 2147483647 w 726"/>
                  <a:gd name="T29" fmla="*/ 2147483647 h 942"/>
                  <a:gd name="T30" fmla="*/ 2147483647 w 726"/>
                  <a:gd name="T31" fmla="*/ 2147483647 h 942"/>
                  <a:gd name="T32" fmla="*/ 2147483647 w 726"/>
                  <a:gd name="T33" fmla="*/ 2147483647 h 942"/>
                  <a:gd name="T34" fmla="*/ 2147483647 w 726"/>
                  <a:gd name="T35" fmla="*/ 2147483647 h 942"/>
                  <a:gd name="T36" fmla="*/ 2147483647 w 726"/>
                  <a:gd name="T37" fmla="*/ 2147483647 h 942"/>
                  <a:gd name="T38" fmla="*/ 2147483647 w 726"/>
                  <a:gd name="T39" fmla="*/ 2147483647 h 942"/>
                  <a:gd name="T40" fmla="*/ 2147483647 w 726"/>
                  <a:gd name="T41" fmla="*/ 2147483647 h 942"/>
                  <a:gd name="T42" fmla="*/ 2147483647 w 726"/>
                  <a:gd name="T43" fmla="*/ 2147483647 h 942"/>
                  <a:gd name="T44" fmla="*/ 2147483647 w 726"/>
                  <a:gd name="T45" fmla="*/ 2147483647 h 942"/>
                  <a:gd name="T46" fmla="*/ 2147483647 w 726"/>
                  <a:gd name="T47" fmla="*/ 2147483647 h 942"/>
                  <a:gd name="T48" fmla="*/ 2147483647 w 726"/>
                  <a:gd name="T49" fmla="*/ 2147483647 h 942"/>
                  <a:gd name="T50" fmla="*/ 2147483647 w 726"/>
                  <a:gd name="T51" fmla="*/ 2147483647 h 942"/>
                  <a:gd name="T52" fmla="*/ 2147483647 w 726"/>
                  <a:gd name="T53" fmla="*/ 2147483647 h 942"/>
                  <a:gd name="T54" fmla="*/ 2147483647 w 726"/>
                  <a:gd name="T55" fmla="*/ 2147483647 h 942"/>
                  <a:gd name="T56" fmla="*/ 2147483647 w 726"/>
                  <a:gd name="T57" fmla="*/ 2147483647 h 942"/>
                  <a:gd name="T58" fmla="*/ 2147483647 w 726"/>
                  <a:gd name="T59" fmla="*/ 2147483647 h 942"/>
                  <a:gd name="T60" fmla="*/ 2147483647 w 726"/>
                  <a:gd name="T61" fmla="*/ 2147483647 h 942"/>
                  <a:gd name="T62" fmla="*/ 2147483647 w 726"/>
                  <a:gd name="T63" fmla="*/ 2147483647 h 942"/>
                  <a:gd name="T64" fmla="*/ 2147483647 w 726"/>
                  <a:gd name="T65" fmla="*/ 2147483647 h 942"/>
                  <a:gd name="T66" fmla="*/ 2147483647 w 726"/>
                  <a:gd name="T67" fmla="*/ 2147483647 h 942"/>
                  <a:gd name="T68" fmla="*/ 2147483647 w 726"/>
                  <a:gd name="T69" fmla="*/ 2147483647 h 942"/>
                  <a:gd name="T70" fmla="*/ 2147483647 w 726"/>
                  <a:gd name="T71" fmla="*/ 2147483647 h 942"/>
                  <a:gd name="T72" fmla="*/ 2147483647 w 726"/>
                  <a:gd name="T73" fmla="*/ 2147483647 h 942"/>
                  <a:gd name="T74" fmla="*/ 2147483647 w 726"/>
                  <a:gd name="T75" fmla="*/ 2147483647 h 942"/>
                  <a:gd name="T76" fmla="*/ 2147483647 w 726"/>
                  <a:gd name="T77" fmla="*/ 2147483647 h 942"/>
                  <a:gd name="T78" fmla="*/ 2147483647 w 726"/>
                  <a:gd name="T79" fmla="*/ 2147483647 h 942"/>
                  <a:gd name="T80" fmla="*/ 2147483647 w 726"/>
                  <a:gd name="T81" fmla="*/ 2147483647 h 942"/>
                  <a:gd name="T82" fmla="*/ 2147483647 w 726"/>
                  <a:gd name="T83" fmla="*/ 2147483647 h 942"/>
                  <a:gd name="T84" fmla="*/ 2147483647 w 726"/>
                  <a:gd name="T85" fmla="*/ 2147483647 h 942"/>
                  <a:gd name="T86" fmla="*/ 2147483647 w 726"/>
                  <a:gd name="T87" fmla="*/ 2147483647 h 942"/>
                  <a:gd name="T88" fmla="*/ 2147483647 w 726"/>
                  <a:gd name="T89" fmla="*/ 2147483647 h 942"/>
                  <a:gd name="T90" fmla="*/ 2147483647 w 726"/>
                  <a:gd name="T91" fmla="*/ 2147483647 h 942"/>
                  <a:gd name="T92" fmla="*/ 2147483647 w 726"/>
                  <a:gd name="T93" fmla="*/ 2147483647 h 942"/>
                  <a:gd name="T94" fmla="*/ 2147483647 w 726"/>
                  <a:gd name="T95" fmla="*/ 2147483647 h 942"/>
                  <a:gd name="T96" fmla="*/ 2147483647 w 726"/>
                  <a:gd name="T97" fmla="*/ 2147483647 h 942"/>
                  <a:gd name="T98" fmla="*/ 2147483647 w 726"/>
                  <a:gd name="T99" fmla="*/ 2147483647 h 942"/>
                  <a:gd name="T100" fmla="*/ 2147483647 w 726"/>
                  <a:gd name="T101" fmla="*/ 2147483647 h 942"/>
                  <a:gd name="T102" fmla="*/ 2147483647 w 726"/>
                  <a:gd name="T103" fmla="*/ 2147483647 h 942"/>
                  <a:gd name="T104" fmla="*/ 2147483647 w 726"/>
                  <a:gd name="T105" fmla="*/ 2147483647 h 942"/>
                  <a:gd name="T106" fmla="*/ 2147483647 w 726"/>
                  <a:gd name="T107" fmla="*/ 2147483647 h 942"/>
                  <a:gd name="T108" fmla="*/ 2147483647 w 726"/>
                  <a:gd name="T109" fmla="*/ 2147483647 h 942"/>
                  <a:gd name="T110" fmla="*/ 2147483647 w 726"/>
                  <a:gd name="T111" fmla="*/ 2147483647 h 942"/>
                  <a:gd name="T112" fmla="*/ 2147483647 w 726"/>
                  <a:gd name="T113" fmla="*/ 2147483647 h 942"/>
                  <a:gd name="T114" fmla="*/ 2147483647 w 726"/>
                  <a:gd name="T115" fmla="*/ 2147483647 h 942"/>
                  <a:gd name="T116" fmla="*/ 2147483647 w 726"/>
                  <a:gd name="T117" fmla="*/ 2147483647 h 94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26"/>
                  <a:gd name="T178" fmla="*/ 0 h 942"/>
                  <a:gd name="T179" fmla="*/ 726 w 726"/>
                  <a:gd name="T180" fmla="*/ 942 h 94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26" h="942">
                    <a:moveTo>
                      <a:pt x="473" y="853"/>
                    </a:moveTo>
                    <a:lnTo>
                      <a:pt x="466" y="853"/>
                    </a:lnTo>
                    <a:lnTo>
                      <a:pt x="459" y="851"/>
                    </a:lnTo>
                    <a:lnTo>
                      <a:pt x="454" y="858"/>
                    </a:lnTo>
                    <a:lnTo>
                      <a:pt x="454" y="868"/>
                    </a:lnTo>
                    <a:lnTo>
                      <a:pt x="458" y="872"/>
                    </a:lnTo>
                    <a:lnTo>
                      <a:pt x="466" y="872"/>
                    </a:lnTo>
                    <a:lnTo>
                      <a:pt x="471" y="877"/>
                    </a:lnTo>
                    <a:lnTo>
                      <a:pt x="473" y="887"/>
                    </a:lnTo>
                    <a:lnTo>
                      <a:pt x="469" y="889"/>
                    </a:lnTo>
                    <a:lnTo>
                      <a:pt x="468" y="890"/>
                    </a:lnTo>
                    <a:lnTo>
                      <a:pt x="461" y="895"/>
                    </a:lnTo>
                    <a:lnTo>
                      <a:pt x="454" y="903"/>
                    </a:lnTo>
                    <a:lnTo>
                      <a:pt x="446" y="908"/>
                    </a:lnTo>
                    <a:lnTo>
                      <a:pt x="443" y="900"/>
                    </a:lnTo>
                    <a:lnTo>
                      <a:pt x="438" y="890"/>
                    </a:lnTo>
                    <a:lnTo>
                      <a:pt x="428" y="881"/>
                    </a:lnTo>
                    <a:lnTo>
                      <a:pt x="416" y="868"/>
                    </a:lnTo>
                    <a:lnTo>
                      <a:pt x="421" y="858"/>
                    </a:lnTo>
                    <a:lnTo>
                      <a:pt x="428" y="851"/>
                    </a:lnTo>
                    <a:lnTo>
                      <a:pt x="433" y="838"/>
                    </a:lnTo>
                    <a:lnTo>
                      <a:pt x="441" y="829"/>
                    </a:lnTo>
                    <a:lnTo>
                      <a:pt x="449" y="821"/>
                    </a:lnTo>
                    <a:lnTo>
                      <a:pt x="449" y="816"/>
                    </a:lnTo>
                    <a:lnTo>
                      <a:pt x="446" y="808"/>
                    </a:lnTo>
                    <a:lnTo>
                      <a:pt x="448" y="793"/>
                    </a:lnTo>
                    <a:lnTo>
                      <a:pt x="443" y="788"/>
                    </a:lnTo>
                    <a:lnTo>
                      <a:pt x="441" y="785"/>
                    </a:lnTo>
                    <a:lnTo>
                      <a:pt x="441" y="790"/>
                    </a:lnTo>
                    <a:lnTo>
                      <a:pt x="441" y="798"/>
                    </a:lnTo>
                    <a:lnTo>
                      <a:pt x="441" y="806"/>
                    </a:lnTo>
                    <a:lnTo>
                      <a:pt x="441" y="813"/>
                    </a:lnTo>
                    <a:lnTo>
                      <a:pt x="440" y="822"/>
                    </a:lnTo>
                    <a:lnTo>
                      <a:pt x="435" y="830"/>
                    </a:lnTo>
                    <a:lnTo>
                      <a:pt x="426" y="842"/>
                    </a:lnTo>
                    <a:lnTo>
                      <a:pt x="418" y="851"/>
                    </a:lnTo>
                    <a:lnTo>
                      <a:pt x="415" y="856"/>
                    </a:lnTo>
                    <a:lnTo>
                      <a:pt x="410" y="861"/>
                    </a:lnTo>
                    <a:lnTo>
                      <a:pt x="413" y="871"/>
                    </a:lnTo>
                    <a:lnTo>
                      <a:pt x="420" y="881"/>
                    </a:lnTo>
                    <a:lnTo>
                      <a:pt x="430" y="889"/>
                    </a:lnTo>
                    <a:lnTo>
                      <a:pt x="440" y="898"/>
                    </a:lnTo>
                    <a:lnTo>
                      <a:pt x="440" y="910"/>
                    </a:lnTo>
                    <a:lnTo>
                      <a:pt x="436" y="915"/>
                    </a:lnTo>
                    <a:lnTo>
                      <a:pt x="431" y="919"/>
                    </a:lnTo>
                    <a:lnTo>
                      <a:pt x="421" y="929"/>
                    </a:lnTo>
                    <a:lnTo>
                      <a:pt x="413" y="939"/>
                    </a:lnTo>
                    <a:lnTo>
                      <a:pt x="403" y="942"/>
                    </a:lnTo>
                    <a:lnTo>
                      <a:pt x="400" y="937"/>
                    </a:lnTo>
                    <a:lnTo>
                      <a:pt x="400" y="934"/>
                    </a:lnTo>
                    <a:lnTo>
                      <a:pt x="400" y="929"/>
                    </a:lnTo>
                    <a:lnTo>
                      <a:pt x="403" y="923"/>
                    </a:lnTo>
                    <a:lnTo>
                      <a:pt x="408" y="921"/>
                    </a:lnTo>
                    <a:lnTo>
                      <a:pt x="415" y="919"/>
                    </a:lnTo>
                    <a:lnTo>
                      <a:pt x="418" y="916"/>
                    </a:lnTo>
                    <a:lnTo>
                      <a:pt x="425" y="910"/>
                    </a:lnTo>
                    <a:lnTo>
                      <a:pt x="426" y="900"/>
                    </a:lnTo>
                    <a:lnTo>
                      <a:pt x="426" y="893"/>
                    </a:lnTo>
                    <a:lnTo>
                      <a:pt x="420" y="887"/>
                    </a:lnTo>
                    <a:lnTo>
                      <a:pt x="413" y="885"/>
                    </a:lnTo>
                    <a:lnTo>
                      <a:pt x="405" y="881"/>
                    </a:lnTo>
                    <a:lnTo>
                      <a:pt x="403" y="874"/>
                    </a:lnTo>
                    <a:lnTo>
                      <a:pt x="405" y="866"/>
                    </a:lnTo>
                    <a:lnTo>
                      <a:pt x="408" y="855"/>
                    </a:lnTo>
                    <a:lnTo>
                      <a:pt x="411" y="843"/>
                    </a:lnTo>
                    <a:lnTo>
                      <a:pt x="413" y="834"/>
                    </a:lnTo>
                    <a:lnTo>
                      <a:pt x="413" y="826"/>
                    </a:lnTo>
                    <a:lnTo>
                      <a:pt x="410" y="821"/>
                    </a:lnTo>
                    <a:lnTo>
                      <a:pt x="406" y="817"/>
                    </a:lnTo>
                    <a:lnTo>
                      <a:pt x="405" y="821"/>
                    </a:lnTo>
                    <a:lnTo>
                      <a:pt x="406" y="826"/>
                    </a:lnTo>
                    <a:lnTo>
                      <a:pt x="406" y="834"/>
                    </a:lnTo>
                    <a:lnTo>
                      <a:pt x="405" y="848"/>
                    </a:lnTo>
                    <a:lnTo>
                      <a:pt x="402" y="855"/>
                    </a:lnTo>
                    <a:lnTo>
                      <a:pt x="402" y="863"/>
                    </a:lnTo>
                    <a:lnTo>
                      <a:pt x="398" y="872"/>
                    </a:lnTo>
                    <a:lnTo>
                      <a:pt x="398" y="881"/>
                    </a:lnTo>
                    <a:lnTo>
                      <a:pt x="395" y="887"/>
                    </a:lnTo>
                    <a:lnTo>
                      <a:pt x="392" y="890"/>
                    </a:lnTo>
                    <a:lnTo>
                      <a:pt x="395" y="892"/>
                    </a:lnTo>
                    <a:lnTo>
                      <a:pt x="400" y="898"/>
                    </a:lnTo>
                    <a:lnTo>
                      <a:pt x="400" y="902"/>
                    </a:lnTo>
                    <a:lnTo>
                      <a:pt x="398" y="906"/>
                    </a:lnTo>
                    <a:lnTo>
                      <a:pt x="397" y="911"/>
                    </a:lnTo>
                    <a:lnTo>
                      <a:pt x="393" y="921"/>
                    </a:lnTo>
                    <a:lnTo>
                      <a:pt x="390" y="926"/>
                    </a:lnTo>
                    <a:lnTo>
                      <a:pt x="383" y="931"/>
                    </a:lnTo>
                    <a:lnTo>
                      <a:pt x="380" y="929"/>
                    </a:lnTo>
                    <a:lnTo>
                      <a:pt x="377" y="918"/>
                    </a:lnTo>
                    <a:lnTo>
                      <a:pt x="373" y="916"/>
                    </a:lnTo>
                    <a:lnTo>
                      <a:pt x="372" y="910"/>
                    </a:lnTo>
                    <a:lnTo>
                      <a:pt x="368" y="900"/>
                    </a:lnTo>
                    <a:lnTo>
                      <a:pt x="365" y="892"/>
                    </a:lnTo>
                    <a:lnTo>
                      <a:pt x="362" y="884"/>
                    </a:lnTo>
                    <a:lnTo>
                      <a:pt x="349" y="864"/>
                    </a:lnTo>
                    <a:lnTo>
                      <a:pt x="342" y="853"/>
                    </a:lnTo>
                    <a:lnTo>
                      <a:pt x="335" y="842"/>
                    </a:lnTo>
                    <a:lnTo>
                      <a:pt x="329" y="837"/>
                    </a:lnTo>
                    <a:lnTo>
                      <a:pt x="325" y="834"/>
                    </a:lnTo>
                    <a:lnTo>
                      <a:pt x="319" y="827"/>
                    </a:lnTo>
                    <a:lnTo>
                      <a:pt x="314" y="817"/>
                    </a:lnTo>
                    <a:lnTo>
                      <a:pt x="314" y="808"/>
                    </a:lnTo>
                    <a:lnTo>
                      <a:pt x="319" y="798"/>
                    </a:lnTo>
                    <a:lnTo>
                      <a:pt x="322" y="788"/>
                    </a:lnTo>
                    <a:lnTo>
                      <a:pt x="325" y="782"/>
                    </a:lnTo>
                    <a:lnTo>
                      <a:pt x="327" y="782"/>
                    </a:lnTo>
                    <a:lnTo>
                      <a:pt x="329" y="785"/>
                    </a:lnTo>
                    <a:lnTo>
                      <a:pt x="334" y="785"/>
                    </a:lnTo>
                    <a:lnTo>
                      <a:pt x="337" y="782"/>
                    </a:lnTo>
                    <a:lnTo>
                      <a:pt x="340" y="779"/>
                    </a:lnTo>
                    <a:lnTo>
                      <a:pt x="344" y="779"/>
                    </a:lnTo>
                    <a:lnTo>
                      <a:pt x="345" y="779"/>
                    </a:lnTo>
                    <a:lnTo>
                      <a:pt x="349" y="777"/>
                    </a:lnTo>
                    <a:lnTo>
                      <a:pt x="352" y="777"/>
                    </a:lnTo>
                    <a:lnTo>
                      <a:pt x="357" y="777"/>
                    </a:lnTo>
                    <a:lnTo>
                      <a:pt x="359" y="774"/>
                    </a:lnTo>
                    <a:lnTo>
                      <a:pt x="362" y="767"/>
                    </a:lnTo>
                    <a:lnTo>
                      <a:pt x="365" y="759"/>
                    </a:lnTo>
                    <a:lnTo>
                      <a:pt x="365" y="758"/>
                    </a:lnTo>
                    <a:lnTo>
                      <a:pt x="368" y="753"/>
                    </a:lnTo>
                    <a:lnTo>
                      <a:pt x="370" y="748"/>
                    </a:lnTo>
                    <a:lnTo>
                      <a:pt x="373" y="737"/>
                    </a:lnTo>
                    <a:lnTo>
                      <a:pt x="373" y="733"/>
                    </a:lnTo>
                    <a:lnTo>
                      <a:pt x="375" y="730"/>
                    </a:lnTo>
                    <a:lnTo>
                      <a:pt x="378" y="717"/>
                    </a:lnTo>
                    <a:lnTo>
                      <a:pt x="387" y="707"/>
                    </a:lnTo>
                    <a:lnTo>
                      <a:pt x="392" y="709"/>
                    </a:lnTo>
                    <a:lnTo>
                      <a:pt x="398" y="714"/>
                    </a:lnTo>
                    <a:lnTo>
                      <a:pt x="406" y="712"/>
                    </a:lnTo>
                    <a:lnTo>
                      <a:pt x="418" y="715"/>
                    </a:lnTo>
                    <a:lnTo>
                      <a:pt x="421" y="712"/>
                    </a:lnTo>
                    <a:lnTo>
                      <a:pt x="416" y="707"/>
                    </a:lnTo>
                    <a:lnTo>
                      <a:pt x="413" y="704"/>
                    </a:lnTo>
                    <a:lnTo>
                      <a:pt x="411" y="704"/>
                    </a:lnTo>
                    <a:lnTo>
                      <a:pt x="410" y="703"/>
                    </a:lnTo>
                    <a:lnTo>
                      <a:pt x="403" y="706"/>
                    </a:lnTo>
                    <a:lnTo>
                      <a:pt x="397" y="706"/>
                    </a:lnTo>
                    <a:lnTo>
                      <a:pt x="392" y="699"/>
                    </a:lnTo>
                    <a:lnTo>
                      <a:pt x="388" y="693"/>
                    </a:lnTo>
                    <a:lnTo>
                      <a:pt x="393" y="688"/>
                    </a:lnTo>
                    <a:lnTo>
                      <a:pt x="402" y="685"/>
                    </a:lnTo>
                    <a:lnTo>
                      <a:pt x="418" y="680"/>
                    </a:lnTo>
                    <a:lnTo>
                      <a:pt x="416" y="677"/>
                    </a:lnTo>
                    <a:lnTo>
                      <a:pt x="411" y="675"/>
                    </a:lnTo>
                    <a:lnTo>
                      <a:pt x="405" y="675"/>
                    </a:lnTo>
                    <a:lnTo>
                      <a:pt x="393" y="681"/>
                    </a:lnTo>
                    <a:lnTo>
                      <a:pt x="387" y="680"/>
                    </a:lnTo>
                    <a:lnTo>
                      <a:pt x="390" y="673"/>
                    </a:lnTo>
                    <a:lnTo>
                      <a:pt x="398" y="662"/>
                    </a:lnTo>
                    <a:lnTo>
                      <a:pt x="403" y="654"/>
                    </a:lnTo>
                    <a:lnTo>
                      <a:pt x="410" y="643"/>
                    </a:lnTo>
                    <a:lnTo>
                      <a:pt x="415" y="618"/>
                    </a:lnTo>
                    <a:lnTo>
                      <a:pt x="413" y="622"/>
                    </a:lnTo>
                    <a:lnTo>
                      <a:pt x="408" y="628"/>
                    </a:lnTo>
                    <a:lnTo>
                      <a:pt x="405" y="635"/>
                    </a:lnTo>
                    <a:lnTo>
                      <a:pt x="403" y="643"/>
                    </a:lnTo>
                    <a:lnTo>
                      <a:pt x="402" y="646"/>
                    </a:lnTo>
                    <a:lnTo>
                      <a:pt x="402" y="649"/>
                    </a:lnTo>
                    <a:lnTo>
                      <a:pt x="397" y="656"/>
                    </a:lnTo>
                    <a:lnTo>
                      <a:pt x="392" y="662"/>
                    </a:lnTo>
                    <a:lnTo>
                      <a:pt x="383" y="672"/>
                    </a:lnTo>
                    <a:lnTo>
                      <a:pt x="370" y="688"/>
                    </a:lnTo>
                    <a:lnTo>
                      <a:pt x="365" y="694"/>
                    </a:lnTo>
                    <a:lnTo>
                      <a:pt x="363" y="699"/>
                    </a:lnTo>
                    <a:lnTo>
                      <a:pt x="362" y="706"/>
                    </a:lnTo>
                    <a:lnTo>
                      <a:pt x="362" y="715"/>
                    </a:lnTo>
                    <a:lnTo>
                      <a:pt x="362" y="722"/>
                    </a:lnTo>
                    <a:lnTo>
                      <a:pt x="362" y="728"/>
                    </a:lnTo>
                    <a:lnTo>
                      <a:pt x="360" y="737"/>
                    </a:lnTo>
                    <a:lnTo>
                      <a:pt x="354" y="746"/>
                    </a:lnTo>
                    <a:lnTo>
                      <a:pt x="342" y="751"/>
                    </a:lnTo>
                    <a:lnTo>
                      <a:pt x="337" y="748"/>
                    </a:lnTo>
                    <a:lnTo>
                      <a:pt x="339" y="753"/>
                    </a:lnTo>
                    <a:lnTo>
                      <a:pt x="329" y="758"/>
                    </a:lnTo>
                    <a:lnTo>
                      <a:pt x="327" y="758"/>
                    </a:lnTo>
                    <a:lnTo>
                      <a:pt x="324" y="759"/>
                    </a:lnTo>
                    <a:lnTo>
                      <a:pt x="320" y="759"/>
                    </a:lnTo>
                    <a:lnTo>
                      <a:pt x="317" y="762"/>
                    </a:lnTo>
                    <a:lnTo>
                      <a:pt x="312" y="766"/>
                    </a:lnTo>
                    <a:lnTo>
                      <a:pt x="307" y="766"/>
                    </a:lnTo>
                    <a:lnTo>
                      <a:pt x="304" y="762"/>
                    </a:lnTo>
                    <a:lnTo>
                      <a:pt x="301" y="753"/>
                    </a:lnTo>
                    <a:lnTo>
                      <a:pt x="301" y="751"/>
                    </a:lnTo>
                    <a:lnTo>
                      <a:pt x="301" y="748"/>
                    </a:lnTo>
                    <a:lnTo>
                      <a:pt x="301" y="738"/>
                    </a:lnTo>
                    <a:lnTo>
                      <a:pt x="302" y="732"/>
                    </a:lnTo>
                    <a:lnTo>
                      <a:pt x="301" y="725"/>
                    </a:lnTo>
                    <a:lnTo>
                      <a:pt x="291" y="714"/>
                    </a:lnTo>
                    <a:lnTo>
                      <a:pt x="294" y="709"/>
                    </a:lnTo>
                    <a:lnTo>
                      <a:pt x="294" y="706"/>
                    </a:lnTo>
                    <a:lnTo>
                      <a:pt x="296" y="698"/>
                    </a:lnTo>
                    <a:lnTo>
                      <a:pt x="296" y="690"/>
                    </a:lnTo>
                    <a:lnTo>
                      <a:pt x="297" y="683"/>
                    </a:lnTo>
                    <a:lnTo>
                      <a:pt x="301" y="673"/>
                    </a:lnTo>
                    <a:lnTo>
                      <a:pt x="302" y="659"/>
                    </a:lnTo>
                    <a:lnTo>
                      <a:pt x="302" y="656"/>
                    </a:lnTo>
                    <a:lnTo>
                      <a:pt x="301" y="649"/>
                    </a:lnTo>
                    <a:lnTo>
                      <a:pt x="299" y="643"/>
                    </a:lnTo>
                    <a:lnTo>
                      <a:pt x="302" y="636"/>
                    </a:lnTo>
                    <a:lnTo>
                      <a:pt x="306" y="628"/>
                    </a:lnTo>
                    <a:lnTo>
                      <a:pt x="309" y="622"/>
                    </a:lnTo>
                    <a:lnTo>
                      <a:pt x="311" y="620"/>
                    </a:lnTo>
                    <a:lnTo>
                      <a:pt x="312" y="618"/>
                    </a:lnTo>
                    <a:lnTo>
                      <a:pt x="317" y="618"/>
                    </a:lnTo>
                    <a:lnTo>
                      <a:pt x="325" y="615"/>
                    </a:lnTo>
                    <a:lnTo>
                      <a:pt x="324" y="609"/>
                    </a:lnTo>
                    <a:lnTo>
                      <a:pt x="320" y="614"/>
                    </a:lnTo>
                    <a:lnTo>
                      <a:pt x="314" y="615"/>
                    </a:lnTo>
                    <a:lnTo>
                      <a:pt x="307" y="615"/>
                    </a:lnTo>
                    <a:lnTo>
                      <a:pt x="304" y="620"/>
                    </a:lnTo>
                    <a:lnTo>
                      <a:pt x="296" y="625"/>
                    </a:lnTo>
                    <a:lnTo>
                      <a:pt x="292" y="649"/>
                    </a:lnTo>
                    <a:lnTo>
                      <a:pt x="291" y="656"/>
                    </a:lnTo>
                    <a:lnTo>
                      <a:pt x="287" y="662"/>
                    </a:lnTo>
                    <a:lnTo>
                      <a:pt x="286" y="669"/>
                    </a:lnTo>
                    <a:lnTo>
                      <a:pt x="282" y="673"/>
                    </a:lnTo>
                    <a:lnTo>
                      <a:pt x="279" y="678"/>
                    </a:lnTo>
                    <a:lnTo>
                      <a:pt x="276" y="681"/>
                    </a:lnTo>
                    <a:lnTo>
                      <a:pt x="273" y="677"/>
                    </a:lnTo>
                    <a:lnTo>
                      <a:pt x="269" y="680"/>
                    </a:lnTo>
                    <a:lnTo>
                      <a:pt x="268" y="683"/>
                    </a:lnTo>
                    <a:lnTo>
                      <a:pt x="271" y="685"/>
                    </a:lnTo>
                    <a:lnTo>
                      <a:pt x="269" y="690"/>
                    </a:lnTo>
                    <a:lnTo>
                      <a:pt x="266" y="701"/>
                    </a:lnTo>
                    <a:lnTo>
                      <a:pt x="268" y="707"/>
                    </a:lnTo>
                    <a:lnTo>
                      <a:pt x="269" y="711"/>
                    </a:lnTo>
                    <a:lnTo>
                      <a:pt x="271" y="717"/>
                    </a:lnTo>
                    <a:lnTo>
                      <a:pt x="277" y="730"/>
                    </a:lnTo>
                    <a:lnTo>
                      <a:pt x="279" y="749"/>
                    </a:lnTo>
                    <a:lnTo>
                      <a:pt x="274" y="753"/>
                    </a:lnTo>
                    <a:lnTo>
                      <a:pt x="273" y="759"/>
                    </a:lnTo>
                    <a:lnTo>
                      <a:pt x="269" y="769"/>
                    </a:lnTo>
                    <a:lnTo>
                      <a:pt x="263" y="779"/>
                    </a:lnTo>
                    <a:lnTo>
                      <a:pt x="253" y="780"/>
                    </a:lnTo>
                    <a:lnTo>
                      <a:pt x="246" y="777"/>
                    </a:lnTo>
                    <a:lnTo>
                      <a:pt x="244" y="777"/>
                    </a:lnTo>
                    <a:lnTo>
                      <a:pt x="238" y="774"/>
                    </a:lnTo>
                    <a:lnTo>
                      <a:pt x="228" y="772"/>
                    </a:lnTo>
                    <a:lnTo>
                      <a:pt x="221" y="769"/>
                    </a:lnTo>
                    <a:lnTo>
                      <a:pt x="213" y="762"/>
                    </a:lnTo>
                    <a:lnTo>
                      <a:pt x="206" y="761"/>
                    </a:lnTo>
                    <a:lnTo>
                      <a:pt x="201" y="758"/>
                    </a:lnTo>
                    <a:lnTo>
                      <a:pt x="196" y="753"/>
                    </a:lnTo>
                    <a:lnTo>
                      <a:pt x="195" y="748"/>
                    </a:lnTo>
                    <a:lnTo>
                      <a:pt x="188" y="751"/>
                    </a:lnTo>
                    <a:lnTo>
                      <a:pt x="188" y="746"/>
                    </a:lnTo>
                    <a:lnTo>
                      <a:pt x="191" y="738"/>
                    </a:lnTo>
                    <a:lnTo>
                      <a:pt x="193" y="728"/>
                    </a:lnTo>
                    <a:lnTo>
                      <a:pt x="196" y="720"/>
                    </a:lnTo>
                    <a:lnTo>
                      <a:pt x="195" y="712"/>
                    </a:lnTo>
                    <a:lnTo>
                      <a:pt x="191" y="720"/>
                    </a:lnTo>
                    <a:lnTo>
                      <a:pt x="190" y="725"/>
                    </a:lnTo>
                    <a:lnTo>
                      <a:pt x="187" y="728"/>
                    </a:lnTo>
                    <a:lnTo>
                      <a:pt x="185" y="738"/>
                    </a:lnTo>
                    <a:lnTo>
                      <a:pt x="183" y="743"/>
                    </a:lnTo>
                    <a:lnTo>
                      <a:pt x="182" y="748"/>
                    </a:lnTo>
                    <a:lnTo>
                      <a:pt x="182" y="754"/>
                    </a:lnTo>
                    <a:lnTo>
                      <a:pt x="180" y="759"/>
                    </a:lnTo>
                    <a:lnTo>
                      <a:pt x="173" y="756"/>
                    </a:lnTo>
                    <a:lnTo>
                      <a:pt x="172" y="754"/>
                    </a:lnTo>
                    <a:lnTo>
                      <a:pt x="170" y="745"/>
                    </a:lnTo>
                    <a:lnTo>
                      <a:pt x="162" y="735"/>
                    </a:lnTo>
                    <a:lnTo>
                      <a:pt x="155" y="722"/>
                    </a:lnTo>
                    <a:lnTo>
                      <a:pt x="147" y="722"/>
                    </a:lnTo>
                    <a:lnTo>
                      <a:pt x="144" y="717"/>
                    </a:lnTo>
                    <a:lnTo>
                      <a:pt x="139" y="709"/>
                    </a:lnTo>
                    <a:lnTo>
                      <a:pt x="144" y="701"/>
                    </a:lnTo>
                    <a:lnTo>
                      <a:pt x="145" y="701"/>
                    </a:lnTo>
                    <a:lnTo>
                      <a:pt x="147" y="698"/>
                    </a:lnTo>
                    <a:lnTo>
                      <a:pt x="147" y="696"/>
                    </a:lnTo>
                    <a:lnTo>
                      <a:pt x="142" y="696"/>
                    </a:lnTo>
                    <a:lnTo>
                      <a:pt x="140" y="696"/>
                    </a:lnTo>
                    <a:lnTo>
                      <a:pt x="137" y="699"/>
                    </a:lnTo>
                    <a:lnTo>
                      <a:pt x="130" y="694"/>
                    </a:lnTo>
                    <a:lnTo>
                      <a:pt x="122" y="690"/>
                    </a:lnTo>
                    <a:lnTo>
                      <a:pt x="114" y="681"/>
                    </a:lnTo>
                    <a:lnTo>
                      <a:pt x="114" y="669"/>
                    </a:lnTo>
                    <a:lnTo>
                      <a:pt x="120" y="656"/>
                    </a:lnTo>
                    <a:lnTo>
                      <a:pt x="125" y="660"/>
                    </a:lnTo>
                    <a:lnTo>
                      <a:pt x="129" y="654"/>
                    </a:lnTo>
                    <a:lnTo>
                      <a:pt x="125" y="651"/>
                    </a:lnTo>
                    <a:lnTo>
                      <a:pt x="122" y="648"/>
                    </a:lnTo>
                    <a:lnTo>
                      <a:pt x="114" y="643"/>
                    </a:lnTo>
                    <a:lnTo>
                      <a:pt x="110" y="641"/>
                    </a:lnTo>
                    <a:lnTo>
                      <a:pt x="117" y="638"/>
                    </a:lnTo>
                    <a:lnTo>
                      <a:pt x="120" y="636"/>
                    </a:lnTo>
                    <a:lnTo>
                      <a:pt x="122" y="633"/>
                    </a:lnTo>
                    <a:lnTo>
                      <a:pt x="122" y="628"/>
                    </a:lnTo>
                    <a:lnTo>
                      <a:pt x="122" y="622"/>
                    </a:lnTo>
                    <a:lnTo>
                      <a:pt x="122" y="614"/>
                    </a:lnTo>
                    <a:lnTo>
                      <a:pt x="122" y="609"/>
                    </a:lnTo>
                    <a:lnTo>
                      <a:pt x="119" y="604"/>
                    </a:lnTo>
                    <a:lnTo>
                      <a:pt x="115" y="592"/>
                    </a:lnTo>
                    <a:lnTo>
                      <a:pt x="117" y="583"/>
                    </a:lnTo>
                    <a:lnTo>
                      <a:pt x="112" y="578"/>
                    </a:lnTo>
                    <a:lnTo>
                      <a:pt x="109" y="580"/>
                    </a:lnTo>
                    <a:lnTo>
                      <a:pt x="107" y="575"/>
                    </a:lnTo>
                    <a:lnTo>
                      <a:pt x="109" y="568"/>
                    </a:lnTo>
                    <a:lnTo>
                      <a:pt x="104" y="557"/>
                    </a:lnTo>
                    <a:lnTo>
                      <a:pt x="92" y="544"/>
                    </a:lnTo>
                    <a:lnTo>
                      <a:pt x="86" y="537"/>
                    </a:lnTo>
                    <a:lnTo>
                      <a:pt x="91" y="534"/>
                    </a:lnTo>
                    <a:lnTo>
                      <a:pt x="94" y="531"/>
                    </a:lnTo>
                    <a:lnTo>
                      <a:pt x="97" y="528"/>
                    </a:lnTo>
                    <a:lnTo>
                      <a:pt x="94" y="528"/>
                    </a:lnTo>
                    <a:lnTo>
                      <a:pt x="91" y="528"/>
                    </a:lnTo>
                    <a:lnTo>
                      <a:pt x="84" y="531"/>
                    </a:lnTo>
                    <a:lnTo>
                      <a:pt x="81" y="533"/>
                    </a:lnTo>
                    <a:lnTo>
                      <a:pt x="72" y="541"/>
                    </a:lnTo>
                    <a:lnTo>
                      <a:pt x="66" y="547"/>
                    </a:lnTo>
                    <a:lnTo>
                      <a:pt x="61" y="536"/>
                    </a:lnTo>
                    <a:lnTo>
                      <a:pt x="54" y="525"/>
                    </a:lnTo>
                    <a:lnTo>
                      <a:pt x="61" y="523"/>
                    </a:lnTo>
                    <a:lnTo>
                      <a:pt x="64" y="531"/>
                    </a:lnTo>
                    <a:lnTo>
                      <a:pt x="69" y="528"/>
                    </a:lnTo>
                    <a:lnTo>
                      <a:pt x="64" y="521"/>
                    </a:lnTo>
                    <a:lnTo>
                      <a:pt x="67" y="521"/>
                    </a:lnTo>
                    <a:lnTo>
                      <a:pt x="74" y="525"/>
                    </a:lnTo>
                    <a:lnTo>
                      <a:pt x="77" y="523"/>
                    </a:lnTo>
                    <a:lnTo>
                      <a:pt x="77" y="521"/>
                    </a:lnTo>
                    <a:lnTo>
                      <a:pt x="79" y="516"/>
                    </a:lnTo>
                    <a:lnTo>
                      <a:pt x="82" y="508"/>
                    </a:lnTo>
                    <a:lnTo>
                      <a:pt x="87" y="505"/>
                    </a:lnTo>
                    <a:lnTo>
                      <a:pt x="94" y="500"/>
                    </a:lnTo>
                    <a:lnTo>
                      <a:pt x="96" y="497"/>
                    </a:lnTo>
                    <a:lnTo>
                      <a:pt x="97" y="492"/>
                    </a:lnTo>
                    <a:lnTo>
                      <a:pt x="105" y="487"/>
                    </a:lnTo>
                    <a:lnTo>
                      <a:pt x="104" y="484"/>
                    </a:lnTo>
                    <a:lnTo>
                      <a:pt x="101" y="484"/>
                    </a:lnTo>
                    <a:lnTo>
                      <a:pt x="97" y="486"/>
                    </a:lnTo>
                    <a:lnTo>
                      <a:pt x="92" y="487"/>
                    </a:lnTo>
                    <a:lnTo>
                      <a:pt x="89" y="489"/>
                    </a:lnTo>
                    <a:lnTo>
                      <a:pt x="86" y="497"/>
                    </a:lnTo>
                    <a:lnTo>
                      <a:pt x="82" y="499"/>
                    </a:lnTo>
                    <a:lnTo>
                      <a:pt x="81" y="495"/>
                    </a:lnTo>
                    <a:lnTo>
                      <a:pt x="77" y="491"/>
                    </a:lnTo>
                    <a:lnTo>
                      <a:pt x="69" y="482"/>
                    </a:lnTo>
                    <a:lnTo>
                      <a:pt x="69" y="473"/>
                    </a:lnTo>
                    <a:lnTo>
                      <a:pt x="74" y="466"/>
                    </a:lnTo>
                    <a:lnTo>
                      <a:pt x="72" y="463"/>
                    </a:lnTo>
                    <a:lnTo>
                      <a:pt x="67" y="465"/>
                    </a:lnTo>
                    <a:lnTo>
                      <a:pt x="66" y="465"/>
                    </a:lnTo>
                    <a:lnTo>
                      <a:pt x="62" y="463"/>
                    </a:lnTo>
                    <a:lnTo>
                      <a:pt x="61" y="458"/>
                    </a:lnTo>
                    <a:lnTo>
                      <a:pt x="59" y="453"/>
                    </a:lnTo>
                    <a:lnTo>
                      <a:pt x="53" y="442"/>
                    </a:lnTo>
                    <a:lnTo>
                      <a:pt x="48" y="431"/>
                    </a:lnTo>
                    <a:lnTo>
                      <a:pt x="51" y="419"/>
                    </a:lnTo>
                    <a:lnTo>
                      <a:pt x="53" y="414"/>
                    </a:lnTo>
                    <a:lnTo>
                      <a:pt x="51" y="410"/>
                    </a:lnTo>
                    <a:lnTo>
                      <a:pt x="53" y="406"/>
                    </a:lnTo>
                    <a:lnTo>
                      <a:pt x="51" y="403"/>
                    </a:lnTo>
                    <a:lnTo>
                      <a:pt x="54" y="397"/>
                    </a:lnTo>
                    <a:lnTo>
                      <a:pt x="59" y="392"/>
                    </a:lnTo>
                    <a:lnTo>
                      <a:pt x="62" y="384"/>
                    </a:lnTo>
                    <a:lnTo>
                      <a:pt x="59" y="377"/>
                    </a:lnTo>
                    <a:lnTo>
                      <a:pt x="59" y="372"/>
                    </a:lnTo>
                    <a:lnTo>
                      <a:pt x="56" y="371"/>
                    </a:lnTo>
                    <a:lnTo>
                      <a:pt x="56" y="366"/>
                    </a:lnTo>
                    <a:lnTo>
                      <a:pt x="58" y="361"/>
                    </a:lnTo>
                    <a:lnTo>
                      <a:pt x="54" y="361"/>
                    </a:lnTo>
                    <a:lnTo>
                      <a:pt x="53" y="364"/>
                    </a:lnTo>
                    <a:lnTo>
                      <a:pt x="51" y="369"/>
                    </a:lnTo>
                    <a:lnTo>
                      <a:pt x="53" y="374"/>
                    </a:lnTo>
                    <a:lnTo>
                      <a:pt x="54" y="379"/>
                    </a:lnTo>
                    <a:lnTo>
                      <a:pt x="56" y="385"/>
                    </a:lnTo>
                    <a:lnTo>
                      <a:pt x="54" y="389"/>
                    </a:lnTo>
                    <a:lnTo>
                      <a:pt x="51" y="393"/>
                    </a:lnTo>
                    <a:lnTo>
                      <a:pt x="44" y="400"/>
                    </a:lnTo>
                    <a:lnTo>
                      <a:pt x="41" y="410"/>
                    </a:lnTo>
                    <a:lnTo>
                      <a:pt x="34" y="410"/>
                    </a:lnTo>
                    <a:lnTo>
                      <a:pt x="29" y="416"/>
                    </a:lnTo>
                    <a:lnTo>
                      <a:pt x="23" y="413"/>
                    </a:lnTo>
                    <a:lnTo>
                      <a:pt x="11" y="408"/>
                    </a:lnTo>
                    <a:lnTo>
                      <a:pt x="0" y="403"/>
                    </a:lnTo>
                    <a:lnTo>
                      <a:pt x="6" y="400"/>
                    </a:lnTo>
                    <a:lnTo>
                      <a:pt x="13" y="402"/>
                    </a:lnTo>
                    <a:lnTo>
                      <a:pt x="21" y="403"/>
                    </a:lnTo>
                    <a:lnTo>
                      <a:pt x="21" y="400"/>
                    </a:lnTo>
                    <a:lnTo>
                      <a:pt x="21" y="392"/>
                    </a:lnTo>
                    <a:lnTo>
                      <a:pt x="24" y="381"/>
                    </a:lnTo>
                    <a:lnTo>
                      <a:pt x="33" y="385"/>
                    </a:lnTo>
                    <a:lnTo>
                      <a:pt x="34" y="382"/>
                    </a:lnTo>
                    <a:lnTo>
                      <a:pt x="31" y="374"/>
                    </a:lnTo>
                    <a:lnTo>
                      <a:pt x="33" y="369"/>
                    </a:lnTo>
                    <a:lnTo>
                      <a:pt x="39" y="359"/>
                    </a:lnTo>
                    <a:lnTo>
                      <a:pt x="39" y="355"/>
                    </a:lnTo>
                    <a:lnTo>
                      <a:pt x="41" y="351"/>
                    </a:lnTo>
                    <a:lnTo>
                      <a:pt x="44" y="350"/>
                    </a:lnTo>
                    <a:lnTo>
                      <a:pt x="46" y="348"/>
                    </a:lnTo>
                    <a:lnTo>
                      <a:pt x="56" y="347"/>
                    </a:lnTo>
                    <a:lnTo>
                      <a:pt x="59" y="340"/>
                    </a:lnTo>
                    <a:lnTo>
                      <a:pt x="64" y="340"/>
                    </a:lnTo>
                    <a:lnTo>
                      <a:pt x="66" y="337"/>
                    </a:lnTo>
                    <a:lnTo>
                      <a:pt x="71" y="335"/>
                    </a:lnTo>
                    <a:lnTo>
                      <a:pt x="77" y="326"/>
                    </a:lnTo>
                    <a:lnTo>
                      <a:pt x="82" y="317"/>
                    </a:lnTo>
                    <a:lnTo>
                      <a:pt x="81" y="311"/>
                    </a:lnTo>
                    <a:lnTo>
                      <a:pt x="81" y="304"/>
                    </a:lnTo>
                    <a:lnTo>
                      <a:pt x="86" y="296"/>
                    </a:lnTo>
                    <a:lnTo>
                      <a:pt x="96" y="293"/>
                    </a:lnTo>
                    <a:lnTo>
                      <a:pt x="107" y="288"/>
                    </a:lnTo>
                    <a:lnTo>
                      <a:pt x="107" y="274"/>
                    </a:lnTo>
                    <a:lnTo>
                      <a:pt x="104" y="267"/>
                    </a:lnTo>
                    <a:lnTo>
                      <a:pt x="96" y="256"/>
                    </a:lnTo>
                    <a:lnTo>
                      <a:pt x="87" y="240"/>
                    </a:lnTo>
                    <a:lnTo>
                      <a:pt x="77" y="219"/>
                    </a:lnTo>
                    <a:lnTo>
                      <a:pt x="71" y="201"/>
                    </a:lnTo>
                    <a:lnTo>
                      <a:pt x="69" y="196"/>
                    </a:lnTo>
                    <a:lnTo>
                      <a:pt x="66" y="190"/>
                    </a:lnTo>
                    <a:lnTo>
                      <a:pt x="59" y="183"/>
                    </a:lnTo>
                    <a:lnTo>
                      <a:pt x="48" y="172"/>
                    </a:lnTo>
                    <a:lnTo>
                      <a:pt x="49" y="159"/>
                    </a:lnTo>
                    <a:lnTo>
                      <a:pt x="58" y="149"/>
                    </a:lnTo>
                    <a:lnTo>
                      <a:pt x="67" y="143"/>
                    </a:lnTo>
                    <a:lnTo>
                      <a:pt x="71" y="138"/>
                    </a:lnTo>
                    <a:lnTo>
                      <a:pt x="87" y="122"/>
                    </a:lnTo>
                    <a:lnTo>
                      <a:pt x="97" y="109"/>
                    </a:lnTo>
                    <a:lnTo>
                      <a:pt x="112" y="91"/>
                    </a:lnTo>
                    <a:lnTo>
                      <a:pt x="107" y="75"/>
                    </a:lnTo>
                    <a:lnTo>
                      <a:pt x="104" y="67"/>
                    </a:lnTo>
                    <a:lnTo>
                      <a:pt x="110" y="67"/>
                    </a:lnTo>
                    <a:lnTo>
                      <a:pt x="112" y="67"/>
                    </a:lnTo>
                    <a:lnTo>
                      <a:pt x="114" y="65"/>
                    </a:lnTo>
                    <a:lnTo>
                      <a:pt x="117" y="63"/>
                    </a:lnTo>
                    <a:lnTo>
                      <a:pt x="119" y="63"/>
                    </a:lnTo>
                    <a:lnTo>
                      <a:pt x="122" y="65"/>
                    </a:lnTo>
                    <a:lnTo>
                      <a:pt x="129" y="67"/>
                    </a:lnTo>
                    <a:lnTo>
                      <a:pt x="132" y="65"/>
                    </a:lnTo>
                    <a:lnTo>
                      <a:pt x="135" y="67"/>
                    </a:lnTo>
                    <a:lnTo>
                      <a:pt x="139" y="70"/>
                    </a:lnTo>
                    <a:lnTo>
                      <a:pt x="140" y="75"/>
                    </a:lnTo>
                    <a:lnTo>
                      <a:pt x="142" y="80"/>
                    </a:lnTo>
                    <a:lnTo>
                      <a:pt x="145" y="88"/>
                    </a:lnTo>
                    <a:lnTo>
                      <a:pt x="153" y="94"/>
                    </a:lnTo>
                    <a:lnTo>
                      <a:pt x="157" y="107"/>
                    </a:lnTo>
                    <a:lnTo>
                      <a:pt x="167" y="118"/>
                    </a:lnTo>
                    <a:lnTo>
                      <a:pt x="183" y="120"/>
                    </a:lnTo>
                    <a:lnTo>
                      <a:pt x="187" y="118"/>
                    </a:lnTo>
                    <a:lnTo>
                      <a:pt x="201" y="118"/>
                    </a:lnTo>
                    <a:lnTo>
                      <a:pt x="218" y="120"/>
                    </a:lnTo>
                    <a:lnTo>
                      <a:pt x="230" y="117"/>
                    </a:lnTo>
                    <a:lnTo>
                      <a:pt x="243" y="118"/>
                    </a:lnTo>
                    <a:lnTo>
                      <a:pt x="249" y="122"/>
                    </a:lnTo>
                    <a:lnTo>
                      <a:pt x="263" y="128"/>
                    </a:lnTo>
                    <a:lnTo>
                      <a:pt x="274" y="139"/>
                    </a:lnTo>
                    <a:lnTo>
                      <a:pt x="286" y="139"/>
                    </a:lnTo>
                    <a:lnTo>
                      <a:pt x="289" y="139"/>
                    </a:lnTo>
                    <a:lnTo>
                      <a:pt x="291" y="138"/>
                    </a:lnTo>
                    <a:lnTo>
                      <a:pt x="294" y="136"/>
                    </a:lnTo>
                    <a:lnTo>
                      <a:pt x="297" y="135"/>
                    </a:lnTo>
                    <a:lnTo>
                      <a:pt x="301" y="133"/>
                    </a:lnTo>
                    <a:lnTo>
                      <a:pt x="307" y="135"/>
                    </a:lnTo>
                    <a:lnTo>
                      <a:pt x="316" y="133"/>
                    </a:lnTo>
                    <a:lnTo>
                      <a:pt x="319" y="133"/>
                    </a:lnTo>
                    <a:lnTo>
                      <a:pt x="322" y="131"/>
                    </a:lnTo>
                    <a:lnTo>
                      <a:pt x="327" y="131"/>
                    </a:lnTo>
                    <a:lnTo>
                      <a:pt x="329" y="130"/>
                    </a:lnTo>
                    <a:lnTo>
                      <a:pt x="330" y="128"/>
                    </a:lnTo>
                    <a:lnTo>
                      <a:pt x="327" y="125"/>
                    </a:lnTo>
                    <a:lnTo>
                      <a:pt x="330" y="120"/>
                    </a:lnTo>
                    <a:lnTo>
                      <a:pt x="329" y="118"/>
                    </a:lnTo>
                    <a:lnTo>
                      <a:pt x="329" y="112"/>
                    </a:lnTo>
                    <a:lnTo>
                      <a:pt x="332" y="109"/>
                    </a:lnTo>
                    <a:lnTo>
                      <a:pt x="335" y="105"/>
                    </a:lnTo>
                    <a:lnTo>
                      <a:pt x="335" y="97"/>
                    </a:lnTo>
                    <a:lnTo>
                      <a:pt x="339" y="91"/>
                    </a:lnTo>
                    <a:lnTo>
                      <a:pt x="344" y="88"/>
                    </a:lnTo>
                    <a:lnTo>
                      <a:pt x="350" y="88"/>
                    </a:lnTo>
                    <a:lnTo>
                      <a:pt x="355" y="81"/>
                    </a:lnTo>
                    <a:lnTo>
                      <a:pt x="359" y="76"/>
                    </a:lnTo>
                    <a:lnTo>
                      <a:pt x="362" y="63"/>
                    </a:lnTo>
                    <a:lnTo>
                      <a:pt x="362" y="59"/>
                    </a:lnTo>
                    <a:lnTo>
                      <a:pt x="368" y="57"/>
                    </a:lnTo>
                    <a:lnTo>
                      <a:pt x="377" y="59"/>
                    </a:lnTo>
                    <a:lnTo>
                      <a:pt x="377" y="54"/>
                    </a:lnTo>
                    <a:lnTo>
                      <a:pt x="378" y="52"/>
                    </a:lnTo>
                    <a:lnTo>
                      <a:pt x="383" y="46"/>
                    </a:lnTo>
                    <a:lnTo>
                      <a:pt x="392" y="46"/>
                    </a:lnTo>
                    <a:lnTo>
                      <a:pt x="390" y="39"/>
                    </a:lnTo>
                    <a:lnTo>
                      <a:pt x="395" y="37"/>
                    </a:lnTo>
                    <a:lnTo>
                      <a:pt x="393" y="34"/>
                    </a:lnTo>
                    <a:lnTo>
                      <a:pt x="398" y="28"/>
                    </a:lnTo>
                    <a:lnTo>
                      <a:pt x="402" y="25"/>
                    </a:lnTo>
                    <a:lnTo>
                      <a:pt x="402" y="20"/>
                    </a:lnTo>
                    <a:lnTo>
                      <a:pt x="400" y="18"/>
                    </a:lnTo>
                    <a:lnTo>
                      <a:pt x="405" y="13"/>
                    </a:lnTo>
                    <a:lnTo>
                      <a:pt x="411" y="10"/>
                    </a:lnTo>
                    <a:lnTo>
                      <a:pt x="421" y="8"/>
                    </a:lnTo>
                    <a:lnTo>
                      <a:pt x="430" y="8"/>
                    </a:lnTo>
                    <a:lnTo>
                      <a:pt x="440" y="10"/>
                    </a:lnTo>
                    <a:lnTo>
                      <a:pt x="459" y="8"/>
                    </a:lnTo>
                    <a:lnTo>
                      <a:pt x="474" y="7"/>
                    </a:lnTo>
                    <a:lnTo>
                      <a:pt x="479" y="7"/>
                    </a:lnTo>
                    <a:lnTo>
                      <a:pt x="499" y="8"/>
                    </a:lnTo>
                    <a:lnTo>
                      <a:pt x="509" y="8"/>
                    </a:lnTo>
                    <a:lnTo>
                      <a:pt x="521" y="8"/>
                    </a:lnTo>
                    <a:lnTo>
                      <a:pt x="534" y="0"/>
                    </a:lnTo>
                    <a:lnTo>
                      <a:pt x="542" y="5"/>
                    </a:lnTo>
                    <a:lnTo>
                      <a:pt x="550" y="15"/>
                    </a:lnTo>
                    <a:lnTo>
                      <a:pt x="565" y="29"/>
                    </a:lnTo>
                    <a:lnTo>
                      <a:pt x="557" y="41"/>
                    </a:lnTo>
                    <a:lnTo>
                      <a:pt x="552" y="52"/>
                    </a:lnTo>
                    <a:lnTo>
                      <a:pt x="549" y="60"/>
                    </a:lnTo>
                    <a:lnTo>
                      <a:pt x="547" y="63"/>
                    </a:lnTo>
                    <a:lnTo>
                      <a:pt x="550" y="71"/>
                    </a:lnTo>
                    <a:lnTo>
                      <a:pt x="550" y="84"/>
                    </a:lnTo>
                    <a:lnTo>
                      <a:pt x="544" y="97"/>
                    </a:lnTo>
                    <a:lnTo>
                      <a:pt x="544" y="115"/>
                    </a:lnTo>
                    <a:lnTo>
                      <a:pt x="545" y="130"/>
                    </a:lnTo>
                    <a:lnTo>
                      <a:pt x="549" y="141"/>
                    </a:lnTo>
                    <a:lnTo>
                      <a:pt x="549" y="151"/>
                    </a:lnTo>
                    <a:lnTo>
                      <a:pt x="552" y="157"/>
                    </a:lnTo>
                    <a:lnTo>
                      <a:pt x="557" y="159"/>
                    </a:lnTo>
                    <a:lnTo>
                      <a:pt x="559" y="164"/>
                    </a:lnTo>
                    <a:lnTo>
                      <a:pt x="565" y="177"/>
                    </a:lnTo>
                    <a:lnTo>
                      <a:pt x="565" y="185"/>
                    </a:lnTo>
                    <a:lnTo>
                      <a:pt x="569" y="196"/>
                    </a:lnTo>
                    <a:lnTo>
                      <a:pt x="570" y="201"/>
                    </a:lnTo>
                    <a:lnTo>
                      <a:pt x="572" y="206"/>
                    </a:lnTo>
                    <a:lnTo>
                      <a:pt x="575" y="217"/>
                    </a:lnTo>
                    <a:lnTo>
                      <a:pt x="583" y="227"/>
                    </a:lnTo>
                    <a:lnTo>
                      <a:pt x="582" y="235"/>
                    </a:lnTo>
                    <a:lnTo>
                      <a:pt x="582" y="238"/>
                    </a:lnTo>
                    <a:lnTo>
                      <a:pt x="582" y="243"/>
                    </a:lnTo>
                    <a:lnTo>
                      <a:pt x="585" y="256"/>
                    </a:lnTo>
                    <a:lnTo>
                      <a:pt x="593" y="261"/>
                    </a:lnTo>
                    <a:lnTo>
                      <a:pt x="597" y="261"/>
                    </a:lnTo>
                    <a:lnTo>
                      <a:pt x="597" y="267"/>
                    </a:lnTo>
                    <a:lnTo>
                      <a:pt x="602" y="275"/>
                    </a:lnTo>
                    <a:lnTo>
                      <a:pt x="602" y="282"/>
                    </a:lnTo>
                    <a:lnTo>
                      <a:pt x="600" y="293"/>
                    </a:lnTo>
                    <a:lnTo>
                      <a:pt x="603" y="298"/>
                    </a:lnTo>
                    <a:lnTo>
                      <a:pt x="602" y="308"/>
                    </a:lnTo>
                    <a:lnTo>
                      <a:pt x="603" y="316"/>
                    </a:lnTo>
                    <a:lnTo>
                      <a:pt x="603" y="322"/>
                    </a:lnTo>
                    <a:lnTo>
                      <a:pt x="607" y="326"/>
                    </a:lnTo>
                    <a:lnTo>
                      <a:pt x="612" y="330"/>
                    </a:lnTo>
                    <a:lnTo>
                      <a:pt x="615" y="334"/>
                    </a:lnTo>
                    <a:lnTo>
                      <a:pt x="618" y="334"/>
                    </a:lnTo>
                    <a:lnTo>
                      <a:pt x="625" y="342"/>
                    </a:lnTo>
                    <a:lnTo>
                      <a:pt x="631" y="348"/>
                    </a:lnTo>
                    <a:lnTo>
                      <a:pt x="635" y="356"/>
                    </a:lnTo>
                    <a:lnTo>
                      <a:pt x="635" y="368"/>
                    </a:lnTo>
                    <a:lnTo>
                      <a:pt x="631" y="376"/>
                    </a:lnTo>
                    <a:lnTo>
                      <a:pt x="630" y="379"/>
                    </a:lnTo>
                    <a:lnTo>
                      <a:pt x="626" y="382"/>
                    </a:lnTo>
                    <a:lnTo>
                      <a:pt x="620" y="385"/>
                    </a:lnTo>
                    <a:lnTo>
                      <a:pt x="610" y="385"/>
                    </a:lnTo>
                    <a:lnTo>
                      <a:pt x="605" y="385"/>
                    </a:lnTo>
                    <a:lnTo>
                      <a:pt x="605" y="389"/>
                    </a:lnTo>
                    <a:lnTo>
                      <a:pt x="605" y="392"/>
                    </a:lnTo>
                    <a:lnTo>
                      <a:pt x="610" y="398"/>
                    </a:lnTo>
                    <a:lnTo>
                      <a:pt x="613" y="403"/>
                    </a:lnTo>
                    <a:lnTo>
                      <a:pt x="618" y="406"/>
                    </a:lnTo>
                    <a:lnTo>
                      <a:pt x="626" y="411"/>
                    </a:lnTo>
                    <a:lnTo>
                      <a:pt x="628" y="419"/>
                    </a:lnTo>
                    <a:lnTo>
                      <a:pt x="623" y="431"/>
                    </a:lnTo>
                    <a:lnTo>
                      <a:pt x="618" y="436"/>
                    </a:lnTo>
                    <a:lnTo>
                      <a:pt x="615" y="436"/>
                    </a:lnTo>
                    <a:lnTo>
                      <a:pt x="612" y="437"/>
                    </a:lnTo>
                    <a:lnTo>
                      <a:pt x="608" y="440"/>
                    </a:lnTo>
                    <a:lnTo>
                      <a:pt x="612" y="447"/>
                    </a:lnTo>
                    <a:lnTo>
                      <a:pt x="613" y="450"/>
                    </a:lnTo>
                    <a:lnTo>
                      <a:pt x="621" y="457"/>
                    </a:lnTo>
                    <a:lnTo>
                      <a:pt x="630" y="466"/>
                    </a:lnTo>
                    <a:lnTo>
                      <a:pt x="633" y="471"/>
                    </a:lnTo>
                    <a:lnTo>
                      <a:pt x="635" y="476"/>
                    </a:lnTo>
                    <a:lnTo>
                      <a:pt x="640" y="481"/>
                    </a:lnTo>
                    <a:lnTo>
                      <a:pt x="648" y="482"/>
                    </a:lnTo>
                    <a:lnTo>
                      <a:pt x="655" y="484"/>
                    </a:lnTo>
                    <a:lnTo>
                      <a:pt x="655" y="494"/>
                    </a:lnTo>
                    <a:lnTo>
                      <a:pt x="655" y="500"/>
                    </a:lnTo>
                    <a:lnTo>
                      <a:pt x="650" y="508"/>
                    </a:lnTo>
                    <a:lnTo>
                      <a:pt x="643" y="512"/>
                    </a:lnTo>
                    <a:lnTo>
                      <a:pt x="638" y="515"/>
                    </a:lnTo>
                    <a:lnTo>
                      <a:pt x="640" y="525"/>
                    </a:lnTo>
                    <a:lnTo>
                      <a:pt x="638" y="528"/>
                    </a:lnTo>
                    <a:lnTo>
                      <a:pt x="641" y="536"/>
                    </a:lnTo>
                    <a:lnTo>
                      <a:pt x="653" y="539"/>
                    </a:lnTo>
                    <a:lnTo>
                      <a:pt x="663" y="546"/>
                    </a:lnTo>
                    <a:lnTo>
                      <a:pt x="666" y="550"/>
                    </a:lnTo>
                    <a:lnTo>
                      <a:pt x="669" y="559"/>
                    </a:lnTo>
                    <a:lnTo>
                      <a:pt x="671" y="573"/>
                    </a:lnTo>
                    <a:lnTo>
                      <a:pt x="673" y="583"/>
                    </a:lnTo>
                    <a:lnTo>
                      <a:pt x="679" y="591"/>
                    </a:lnTo>
                    <a:lnTo>
                      <a:pt x="681" y="601"/>
                    </a:lnTo>
                    <a:lnTo>
                      <a:pt x="681" y="604"/>
                    </a:lnTo>
                    <a:lnTo>
                      <a:pt x="691" y="618"/>
                    </a:lnTo>
                    <a:lnTo>
                      <a:pt x="696" y="625"/>
                    </a:lnTo>
                    <a:lnTo>
                      <a:pt x="699" y="630"/>
                    </a:lnTo>
                    <a:lnTo>
                      <a:pt x="701" y="631"/>
                    </a:lnTo>
                    <a:lnTo>
                      <a:pt x="707" y="636"/>
                    </a:lnTo>
                    <a:lnTo>
                      <a:pt x="704" y="651"/>
                    </a:lnTo>
                    <a:lnTo>
                      <a:pt x="699" y="672"/>
                    </a:lnTo>
                    <a:lnTo>
                      <a:pt x="704" y="680"/>
                    </a:lnTo>
                    <a:lnTo>
                      <a:pt x="716" y="690"/>
                    </a:lnTo>
                    <a:lnTo>
                      <a:pt x="722" y="696"/>
                    </a:lnTo>
                    <a:lnTo>
                      <a:pt x="726" y="704"/>
                    </a:lnTo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29752" name="Freeform 318"/>
              <p:cNvSpPr>
                <a:spLocks/>
              </p:cNvSpPr>
              <p:nvPr/>
            </p:nvSpPr>
            <p:spPr bwMode="auto">
              <a:xfrm>
                <a:off x="5370513" y="13730288"/>
                <a:ext cx="325438" cy="255588"/>
              </a:xfrm>
              <a:custGeom>
                <a:avLst/>
                <a:gdLst>
                  <a:gd name="T0" fmla="*/ 2147483647 w 408"/>
                  <a:gd name="T1" fmla="*/ 2147483647 h 322"/>
                  <a:gd name="T2" fmla="*/ 2147483647 w 408"/>
                  <a:gd name="T3" fmla="*/ 2147483647 h 322"/>
                  <a:gd name="T4" fmla="*/ 2147483647 w 408"/>
                  <a:gd name="T5" fmla="*/ 2147483647 h 322"/>
                  <a:gd name="T6" fmla="*/ 2147483647 w 408"/>
                  <a:gd name="T7" fmla="*/ 2147483647 h 322"/>
                  <a:gd name="T8" fmla="*/ 2147483647 w 408"/>
                  <a:gd name="T9" fmla="*/ 2147483647 h 322"/>
                  <a:gd name="T10" fmla="*/ 2147483647 w 408"/>
                  <a:gd name="T11" fmla="*/ 2147483647 h 322"/>
                  <a:gd name="T12" fmla="*/ 2147483647 w 408"/>
                  <a:gd name="T13" fmla="*/ 2147483647 h 322"/>
                  <a:gd name="T14" fmla="*/ 2147483647 w 408"/>
                  <a:gd name="T15" fmla="*/ 2147483647 h 322"/>
                  <a:gd name="T16" fmla="*/ 2147483647 w 408"/>
                  <a:gd name="T17" fmla="*/ 2147483647 h 322"/>
                  <a:gd name="T18" fmla="*/ 2147483647 w 408"/>
                  <a:gd name="T19" fmla="*/ 2147483647 h 322"/>
                  <a:gd name="T20" fmla="*/ 2147483647 w 408"/>
                  <a:gd name="T21" fmla="*/ 2147483647 h 322"/>
                  <a:gd name="T22" fmla="*/ 2147483647 w 408"/>
                  <a:gd name="T23" fmla="*/ 2147483647 h 322"/>
                  <a:gd name="T24" fmla="*/ 2147483647 w 408"/>
                  <a:gd name="T25" fmla="*/ 2147483647 h 322"/>
                  <a:gd name="T26" fmla="*/ 2147483647 w 408"/>
                  <a:gd name="T27" fmla="*/ 2147483647 h 322"/>
                  <a:gd name="T28" fmla="*/ 2147483647 w 408"/>
                  <a:gd name="T29" fmla="*/ 2147483647 h 322"/>
                  <a:gd name="T30" fmla="*/ 2147483647 w 408"/>
                  <a:gd name="T31" fmla="*/ 2147483647 h 322"/>
                  <a:gd name="T32" fmla="*/ 2147483647 w 408"/>
                  <a:gd name="T33" fmla="*/ 2147483647 h 322"/>
                  <a:gd name="T34" fmla="*/ 2147483647 w 408"/>
                  <a:gd name="T35" fmla="*/ 2147483647 h 322"/>
                  <a:gd name="T36" fmla="*/ 2147483647 w 408"/>
                  <a:gd name="T37" fmla="*/ 2147483647 h 322"/>
                  <a:gd name="T38" fmla="*/ 2147483647 w 408"/>
                  <a:gd name="T39" fmla="*/ 2147483647 h 322"/>
                  <a:gd name="T40" fmla="*/ 2147483647 w 408"/>
                  <a:gd name="T41" fmla="*/ 2147483647 h 322"/>
                  <a:gd name="T42" fmla="*/ 2147483647 w 408"/>
                  <a:gd name="T43" fmla="*/ 2147483647 h 322"/>
                  <a:gd name="T44" fmla="*/ 2147483647 w 408"/>
                  <a:gd name="T45" fmla="*/ 2147483647 h 322"/>
                  <a:gd name="T46" fmla="*/ 2147483647 w 408"/>
                  <a:gd name="T47" fmla="*/ 2147483647 h 322"/>
                  <a:gd name="T48" fmla="*/ 2147483647 w 408"/>
                  <a:gd name="T49" fmla="*/ 2147483647 h 322"/>
                  <a:gd name="T50" fmla="*/ 2147483647 w 408"/>
                  <a:gd name="T51" fmla="*/ 2147483647 h 322"/>
                  <a:gd name="T52" fmla="*/ 2147483647 w 408"/>
                  <a:gd name="T53" fmla="*/ 2147483647 h 322"/>
                  <a:gd name="T54" fmla="*/ 2147483647 w 408"/>
                  <a:gd name="T55" fmla="*/ 2147483647 h 322"/>
                  <a:gd name="T56" fmla="*/ 2147483647 w 408"/>
                  <a:gd name="T57" fmla="*/ 2147483647 h 322"/>
                  <a:gd name="T58" fmla="*/ 2147483647 w 408"/>
                  <a:gd name="T59" fmla="*/ 2147483647 h 322"/>
                  <a:gd name="T60" fmla="*/ 2147483647 w 408"/>
                  <a:gd name="T61" fmla="*/ 2147483647 h 322"/>
                  <a:gd name="T62" fmla="*/ 2147483647 w 408"/>
                  <a:gd name="T63" fmla="*/ 2147483647 h 322"/>
                  <a:gd name="T64" fmla="*/ 2147483647 w 408"/>
                  <a:gd name="T65" fmla="*/ 2147483647 h 322"/>
                  <a:gd name="T66" fmla="*/ 2147483647 w 408"/>
                  <a:gd name="T67" fmla="*/ 2147483647 h 322"/>
                  <a:gd name="T68" fmla="*/ 2147483647 w 408"/>
                  <a:gd name="T69" fmla="*/ 2147483647 h 322"/>
                  <a:gd name="T70" fmla="*/ 2147483647 w 408"/>
                  <a:gd name="T71" fmla="*/ 2147483647 h 322"/>
                  <a:gd name="T72" fmla="*/ 2147483647 w 408"/>
                  <a:gd name="T73" fmla="*/ 2147483647 h 322"/>
                  <a:gd name="T74" fmla="*/ 2147483647 w 408"/>
                  <a:gd name="T75" fmla="*/ 2147483647 h 322"/>
                  <a:gd name="T76" fmla="*/ 2147483647 w 408"/>
                  <a:gd name="T77" fmla="*/ 2147483647 h 322"/>
                  <a:gd name="T78" fmla="*/ 2147483647 w 408"/>
                  <a:gd name="T79" fmla="*/ 2147483647 h 322"/>
                  <a:gd name="T80" fmla="*/ 2147483647 w 408"/>
                  <a:gd name="T81" fmla="*/ 2147483647 h 322"/>
                  <a:gd name="T82" fmla="*/ 2147483647 w 408"/>
                  <a:gd name="T83" fmla="*/ 2147483647 h 322"/>
                  <a:gd name="T84" fmla="*/ 2147483647 w 408"/>
                  <a:gd name="T85" fmla="*/ 2147483647 h 322"/>
                  <a:gd name="T86" fmla="*/ 2147483647 w 408"/>
                  <a:gd name="T87" fmla="*/ 2147483647 h 322"/>
                  <a:gd name="T88" fmla="*/ 2147483647 w 408"/>
                  <a:gd name="T89" fmla="*/ 2147483647 h 322"/>
                  <a:gd name="T90" fmla="*/ 2147483647 w 408"/>
                  <a:gd name="T91" fmla="*/ 2147483647 h 322"/>
                  <a:gd name="T92" fmla="*/ 2147483647 w 408"/>
                  <a:gd name="T93" fmla="*/ 2147483647 h 322"/>
                  <a:gd name="T94" fmla="*/ 2147483647 w 408"/>
                  <a:gd name="T95" fmla="*/ 2147483647 h 322"/>
                  <a:gd name="T96" fmla="*/ 2147483647 w 408"/>
                  <a:gd name="T97" fmla="*/ 2147483647 h 322"/>
                  <a:gd name="T98" fmla="*/ 2147483647 w 408"/>
                  <a:gd name="T99" fmla="*/ 2147483647 h 322"/>
                  <a:gd name="T100" fmla="*/ 2147483647 w 408"/>
                  <a:gd name="T101" fmla="*/ 2147483647 h 322"/>
                  <a:gd name="T102" fmla="*/ 0 w 408"/>
                  <a:gd name="T103" fmla="*/ 2147483647 h 322"/>
                  <a:gd name="T104" fmla="*/ 2147483647 w 408"/>
                  <a:gd name="T105" fmla="*/ 2147483647 h 322"/>
                  <a:gd name="T106" fmla="*/ 2147483647 w 408"/>
                  <a:gd name="T107" fmla="*/ 2147483647 h 3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08"/>
                  <a:gd name="T163" fmla="*/ 0 h 322"/>
                  <a:gd name="T164" fmla="*/ 408 w 408"/>
                  <a:gd name="T165" fmla="*/ 322 h 3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08" h="322">
                    <a:moveTo>
                      <a:pt x="268" y="0"/>
                    </a:moveTo>
                    <a:lnTo>
                      <a:pt x="268" y="5"/>
                    </a:lnTo>
                    <a:lnTo>
                      <a:pt x="269" y="11"/>
                    </a:lnTo>
                    <a:lnTo>
                      <a:pt x="273" y="16"/>
                    </a:lnTo>
                    <a:lnTo>
                      <a:pt x="276" y="21"/>
                    </a:lnTo>
                    <a:lnTo>
                      <a:pt x="278" y="33"/>
                    </a:lnTo>
                    <a:lnTo>
                      <a:pt x="288" y="37"/>
                    </a:lnTo>
                    <a:lnTo>
                      <a:pt x="292" y="47"/>
                    </a:lnTo>
                    <a:lnTo>
                      <a:pt x="294" y="52"/>
                    </a:lnTo>
                    <a:lnTo>
                      <a:pt x="301" y="57"/>
                    </a:lnTo>
                    <a:lnTo>
                      <a:pt x="302" y="58"/>
                    </a:lnTo>
                    <a:lnTo>
                      <a:pt x="306" y="58"/>
                    </a:lnTo>
                    <a:lnTo>
                      <a:pt x="311" y="60"/>
                    </a:lnTo>
                    <a:lnTo>
                      <a:pt x="311" y="71"/>
                    </a:lnTo>
                    <a:lnTo>
                      <a:pt x="314" y="83"/>
                    </a:lnTo>
                    <a:lnTo>
                      <a:pt x="316" y="96"/>
                    </a:lnTo>
                    <a:lnTo>
                      <a:pt x="309" y="107"/>
                    </a:lnTo>
                    <a:lnTo>
                      <a:pt x="306" y="118"/>
                    </a:lnTo>
                    <a:lnTo>
                      <a:pt x="306" y="125"/>
                    </a:lnTo>
                    <a:lnTo>
                      <a:pt x="309" y="131"/>
                    </a:lnTo>
                    <a:lnTo>
                      <a:pt x="316" y="144"/>
                    </a:lnTo>
                    <a:lnTo>
                      <a:pt x="317" y="154"/>
                    </a:lnTo>
                    <a:lnTo>
                      <a:pt x="319" y="160"/>
                    </a:lnTo>
                    <a:lnTo>
                      <a:pt x="324" y="165"/>
                    </a:lnTo>
                    <a:lnTo>
                      <a:pt x="329" y="168"/>
                    </a:lnTo>
                    <a:lnTo>
                      <a:pt x="331" y="172"/>
                    </a:lnTo>
                    <a:lnTo>
                      <a:pt x="331" y="175"/>
                    </a:lnTo>
                    <a:lnTo>
                      <a:pt x="329" y="188"/>
                    </a:lnTo>
                    <a:lnTo>
                      <a:pt x="331" y="196"/>
                    </a:lnTo>
                    <a:lnTo>
                      <a:pt x="337" y="211"/>
                    </a:lnTo>
                    <a:lnTo>
                      <a:pt x="345" y="223"/>
                    </a:lnTo>
                    <a:lnTo>
                      <a:pt x="355" y="241"/>
                    </a:lnTo>
                    <a:lnTo>
                      <a:pt x="362" y="248"/>
                    </a:lnTo>
                    <a:lnTo>
                      <a:pt x="370" y="259"/>
                    </a:lnTo>
                    <a:lnTo>
                      <a:pt x="378" y="267"/>
                    </a:lnTo>
                    <a:lnTo>
                      <a:pt x="388" y="270"/>
                    </a:lnTo>
                    <a:lnTo>
                      <a:pt x="395" y="272"/>
                    </a:lnTo>
                    <a:lnTo>
                      <a:pt x="400" y="277"/>
                    </a:lnTo>
                    <a:lnTo>
                      <a:pt x="402" y="278"/>
                    </a:lnTo>
                    <a:lnTo>
                      <a:pt x="405" y="280"/>
                    </a:lnTo>
                    <a:lnTo>
                      <a:pt x="407" y="283"/>
                    </a:lnTo>
                    <a:lnTo>
                      <a:pt x="408" y="285"/>
                    </a:lnTo>
                    <a:lnTo>
                      <a:pt x="403" y="291"/>
                    </a:lnTo>
                    <a:lnTo>
                      <a:pt x="403" y="296"/>
                    </a:lnTo>
                    <a:lnTo>
                      <a:pt x="400" y="303"/>
                    </a:lnTo>
                    <a:lnTo>
                      <a:pt x="397" y="309"/>
                    </a:lnTo>
                    <a:lnTo>
                      <a:pt x="390" y="316"/>
                    </a:lnTo>
                    <a:lnTo>
                      <a:pt x="380" y="321"/>
                    </a:lnTo>
                    <a:lnTo>
                      <a:pt x="370" y="322"/>
                    </a:lnTo>
                    <a:lnTo>
                      <a:pt x="369" y="322"/>
                    </a:lnTo>
                    <a:lnTo>
                      <a:pt x="357" y="311"/>
                    </a:lnTo>
                    <a:lnTo>
                      <a:pt x="344" y="304"/>
                    </a:lnTo>
                    <a:lnTo>
                      <a:pt x="335" y="298"/>
                    </a:lnTo>
                    <a:lnTo>
                      <a:pt x="327" y="298"/>
                    </a:lnTo>
                    <a:lnTo>
                      <a:pt x="327" y="288"/>
                    </a:lnTo>
                    <a:lnTo>
                      <a:pt x="321" y="282"/>
                    </a:lnTo>
                    <a:lnTo>
                      <a:pt x="314" y="274"/>
                    </a:lnTo>
                    <a:lnTo>
                      <a:pt x="306" y="278"/>
                    </a:lnTo>
                    <a:lnTo>
                      <a:pt x="289" y="280"/>
                    </a:lnTo>
                    <a:lnTo>
                      <a:pt x="286" y="282"/>
                    </a:lnTo>
                    <a:lnTo>
                      <a:pt x="274" y="282"/>
                    </a:lnTo>
                    <a:lnTo>
                      <a:pt x="266" y="283"/>
                    </a:lnTo>
                    <a:lnTo>
                      <a:pt x="261" y="293"/>
                    </a:lnTo>
                    <a:lnTo>
                      <a:pt x="254" y="300"/>
                    </a:lnTo>
                    <a:lnTo>
                      <a:pt x="248" y="300"/>
                    </a:lnTo>
                    <a:lnTo>
                      <a:pt x="246" y="301"/>
                    </a:lnTo>
                    <a:lnTo>
                      <a:pt x="241" y="303"/>
                    </a:lnTo>
                    <a:lnTo>
                      <a:pt x="238" y="308"/>
                    </a:lnTo>
                    <a:lnTo>
                      <a:pt x="233" y="314"/>
                    </a:lnTo>
                    <a:lnTo>
                      <a:pt x="221" y="314"/>
                    </a:lnTo>
                    <a:lnTo>
                      <a:pt x="211" y="308"/>
                    </a:lnTo>
                    <a:lnTo>
                      <a:pt x="202" y="301"/>
                    </a:lnTo>
                    <a:lnTo>
                      <a:pt x="198" y="296"/>
                    </a:lnTo>
                    <a:lnTo>
                      <a:pt x="195" y="288"/>
                    </a:lnTo>
                    <a:lnTo>
                      <a:pt x="187" y="283"/>
                    </a:lnTo>
                    <a:lnTo>
                      <a:pt x="177" y="275"/>
                    </a:lnTo>
                    <a:lnTo>
                      <a:pt x="172" y="269"/>
                    </a:lnTo>
                    <a:lnTo>
                      <a:pt x="160" y="264"/>
                    </a:lnTo>
                    <a:lnTo>
                      <a:pt x="150" y="259"/>
                    </a:lnTo>
                    <a:lnTo>
                      <a:pt x="147" y="253"/>
                    </a:lnTo>
                    <a:lnTo>
                      <a:pt x="140" y="251"/>
                    </a:lnTo>
                    <a:lnTo>
                      <a:pt x="122" y="253"/>
                    </a:lnTo>
                    <a:lnTo>
                      <a:pt x="120" y="249"/>
                    </a:lnTo>
                    <a:lnTo>
                      <a:pt x="116" y="248"/>
                    </a:lnTo>
                    <a:lnTo>
                      <a:pt x="116" y="241"/>
                    </a:lnTo>
                    <a:lnTo>
                      <a:pt x="112" y="240"/>
                    </a:lnTo>
                    <a:lnTo>
                      <a:pt x="111" y="246"/>
                    </a:lnTo>
                    <a:lnTo>
                      <a:pt x="106" y="246"/>
                    </a:lnTo>
                    <a:lnTo>
                      <a:pt x="102" y="243"/>
                    </a:lnTo>
                    <a:lnTo>
                      <a:pt x="97" y="240"/>
                    </a:lnTo>
                    <a:lnTo>
                      <a:pt x="96" y="233"/>
                    </a:lnTo>
                    <a:lnTo>
                      <a:pt x="97" y="227"/>
                    </a:lnTo>
                    <a:lnTo>
                      <a:pt x="99" y="219"/>
                    </a:lnTo>
                    <a:lnTo>
                      <a:pt x="99" y="207"/>
                    </a:lnTo>
                    <a:lnTo>
                      <a:pt x="106" y="201"/>
                    </a:lnTo>
                    <a:lnTo>
                      <a:pt x="107" y="198"/>
                    </a:lnTo>
                    <a:lnTo>
                      <a:pt x="106" y="198"/>
                    </a:lnTo>
                    <a:lnTo>
                      <a:pt x="102" y="196"/>
                    </a:lnTo>
                    <a:lnTo>
                      <a:pt x="99" y="194"/>
                    </a:lnTo>
                    <a:lnTo>
                      <a:pt x="96" y="194"/>
                    </a:lnTo>
                    <a:lnTo>
                      <a:pt x="92" y="194"/>
                    </a:lnTo>
                    <a:lnTo>
                      <a:pt x="94" y="196"/>
                    </a:lnTo>
                    <a:lnTo>
                      <a:pt x="99" y="199"/>
                    </a:lnTo>
                    <a:lnTo>
                      <a:pt x="97" y="204"/>
                    </a:lnTo>
                    <a:lnTo>
                      <a:pt x="97" y="206"/>
                    </a:lnTo>
                    <a:lnTo>
                      <a:pt x="96" y="207"/>
                    </a:lnTo>
                    <a:lnTo>
                      <a:pt x="97" y="215"/>
                    </a:lnTo>
                    <a:lnTo>
                      <a:pt x="97" y="220"/>
                    </a:lnTo>
                    <a:lnTo>
                      <a:pt x="96" y="227"/>
                    </a:lnTo>
                    <a:lnTo>
                      <a:pt x="92" y="235"/>
                    </a:lnTo>
                    <a:lnTo>
                      <a:pt x="86" y="241"/>
                    </a:lnTo>
                    <a:lnTo>
                      <a:pt x="74" y="248"/>
                    </a:lnTo>
                    <a:lnTo>
                      <a:pt x="66" y="241"/>
                    </a:lnTo>
                    <a:lnTo>
                      <a:pt x="63" y="241"/>
                    </a:lnTo>
                    <a:lnTo>
                      <a:pt x="59" y="230"/>
                    </a:lnTo>
                    <a:lnTo>
                      <a:pt x="59" y="220"/>
                    </a:lnTo>
                    <a:lnTo>
                      <a:pt x="64" y="212"/>
                    </a:lnTo>
                    <a:lnTo>
                      <a:pt x="73" y="212"/>
                    </a:lnTo>
                    <a:lnTo>
                      <a:pt x="79" y="207"/>
                    </a:lnTo>
                    <a:lnTo>
                      <a:pt x="74" y="207"/>
                    </a:lnTo>
                    <a:lnTo>
                      <a:pt x="69" y="209"/>
                    </a:lnTo>
                    <a:lnTo>
                      <a:pt x="63" y="207"/>
                    </a:lnTo>
                    <a:lnTo>
                      <a:pt x="58" y="206"/>
                    </a:lnTo>
                    <a:lnTo>
                      <a:pt x="54" y="201"/>
                    </a:lnTo>
                    <a:lnTo>
                      <a:pt x="51" y="193"/>
                    </a:lnTo>
                    <a:lnTo>
                      <a:pt x="49" y="196"/>
                    </a:lnTo>
                    <a:lnTo>
                      <a:pt x="51" y="204"/>
                    </a:lnTo>
                    <a:lnTo>
                      <a:pt x="56" y="209"/>
                    </a:lnTo>
                    <a:lnTo>
                      <a:pt x="56" y="212"/>
                    </a:lnTo>
                    <a:lnTo>
                      <a:pt x="54" y="214"/>
                    </a:lnTo>
                    <a:lnTo>
                      <a:pt x="53" y="219"/>
                    </a:lnTo>
                    <a:lnTo>
                      <a:pt x="53" y="230"/>
                    </a:lnTo>
                    <a:lnTo>
                      <a:pt x="51" y="241"/>
                    </a:lnTo>
                    <a:lnTo>
                      <a:pt x="43" y="246"/>
                    </a:lnTo>
                    <a:lnTo>
                      <a:pt x="33" y="249"/>
                    </a:lnTo>
                    <a:lnTo>
                      <a:pt x="26" y="256"/>
                    </a:lnTo>
                    <a:lnTo>
                      <a:pt x="16" y="266"/>
                    </a:lnTo>
                    <a:lnTo>
                      <a:pt x="15" y="259"/>
                    </a:lnTo>
                    <a:lnTo>
                      <a:pt x="16" y="249"/>
                    </a:lnTo>
                    <a:lnTo>
                      <a:pt x="16" y="240"/>
                    </a:lnTo>
                    <a:lnTo>
                      <a:pt x="16" y="223"/>
                    </a:lnTo>
                    <a:lnTo>
                      <a:pt x="15" y="223"/>
                    </a:lnTo>
                    <a:lnTo>
                      <a:pt x="11" y="222"/>
                    </a:lnTo>
                    <a:lnTo>
                      <a:pt x="8" y="217"/>
                    </a:lnTo>
                    <a:lnTo>
                      <a:pt x="6" y="211"/>
                    </a:lnTo>
                    <a:lnTo>
                      <a:pt x="6" y="201"/>
                    </a:lnTo>
                    <a:lnTo>
                      <a:pt x="6" y="193"/>
                    </a:lnTo>
                    <a:lnTo>
                      <a:pt x="11" y="191"/>
                    </a:lnTo>
                    <a:lnTo>
                      <a:pt x="21" y="186"/>
                    </a:lnTo>
                    <a:lnTo>
                      <a:pt x="25" y="180"/>
                    </a:lnTo>
                    <a:lnTo>
                      <a:pt x="21" y="175"/>
                    </a:lnTo>
                    <a:lnTo>
                      <a:pt x="18" y="170"/>
                    </a:lnTo>
                    <a:lnTo>
                      <a:pt x="15" y="168"/>
                    </a:lnTo>
                    <a:lnTo>
                      <a:pt x="8" y="164"/>
                    </a:lnTo>
                    <a:lnTo>
                      <a:pt x="0" y="164"/>
                    </a:lnTo>
                    <a:lnTo>
                      <a:pt x="0" y="155"/>
                    </a:lnTo>
                    <a:lnTo>
                      <a:pt x="5" y="152"/>
                    </a:lnTo>
                    <a:lnTo>
                      <a:pt x="10" y="152"/>
                    </a:lnTo>
                    <a:lnTo>
                      <a:pt x="16" y="152"/>
                    </a:lnTo>
                    <a:lnTo>
                      <a:pt x="18" y="141"/>
                    </a:lnTo>
                    <a:lnTo>
                      <a:pt x="13" y="139"/>
                    </a:lnTo>
                    <a:lnTo>
                      <a:pt x="13" y="143"/>
                    </a:lnTo>
                    <a:lnTo>
                      <a:pt x="15" y="149"/>
                    </a:lnTo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 sz="1800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29733" name="กล่องข้อความ 18"/>
            <p:cNvSpPr txBox="1">
              <a:spLocks noChangeArrowheads="1"/>
            </p:cNvSpPr>
            <p:nvPr/>
          </p:nvSpPr>
          <p:spPr bwMode="auto">
            <a:xfrm>
              <a:off x="7673966" y="4272178"/>
              <a:ext cx="1624421" cy="66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นราธิวาส</a:t>
              </a:r>
            </a:p>
            <a:p>
              <a:pPr algn="ctr" eaLnBrk="1" hangingPunct="1"/>
              <a:r>
                <a:rPr lang="en-US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64.08</a:t>
              </a:r>
              <a:endParaRPr lang="th-TH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29734" name="กล่องข้อความ 19"/>
            <p:cNvSpPr txBox="1">
              <a:spLocks noChangeArrowheads="1"/>
            </p:cNvSpPr>
            <p:nvPr/>
          </p:nvSpPr>
          <p:spPr bwMode="auto">
            <a:xfrm>
              <a:off x="6607616" y="4064475"/>
              <a:ext cx="1704679" cy="66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ยะลา </a:t>
              </a:r>
            </a:p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lang="en-US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49.46</a:t>
              </a:r>
              <a:endParaRPr lang="th-TH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29735" name="กล่องข้อความ 20"/>
            <p:cNvSpPr txBox="1">
              <a:spLocks noChangeArrowheads="1"/>
            </p:cNvSpPr>
            <p:nvPr/>
          </p:nvSpPr>
          <p:spPr bwMode="auto">
            <a:xfrm>
              <a:off x="6974399" y="3152280"/>
              <a:ext cx="1634809" cy="66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ปัตตานี</a:t>
              </a:r>
            </a:p>
            <a:p>
              <a:pPr algn="ctr" eaLnBrk="1" hangingPunct="1"/>
              <a:r>
                <a:rPr lang="en-US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81.96</a:t>
              </a:r>
              <a:endParaRPr lang="th-TH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29737" name="กล่องข้อความ 22"/>
            <p:cNvSpPr txBox="1">
              <a:spLocks noChangeArrowheads="1"/>
            </p:cNvSpPr>
            <p:nvPr/>
          </p:nvSpPr>
          <p:spPr bwMode="auto">
            <a:xfrm>
              <a:off x="3380226" y="1141677"/>
              <a:ext cx="1147703" cy="66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ตรัง</a:t>
              </a:r>
            </a:p>
            <a:p>
              <a:pPr algn="ctr" eaLnBrk="1" hangingPunct="1"/>
              <a:r>
                <a:rPr lang="en-US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0</a:t>
              </a:r>
              <a:endParaRPr lang="th-TH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29738" name="กล่องข้อความ 23"/>
            <p:cNvSpPr txBox="1">
              <a:spLocks noChangeArrowheads="1"/>
            </p:cNvSpPr>
            <p:nvPr/>
          </p:nvSpPr>
          <p:spPr bwMode="auto">
            <a:xfrm>
              <a:off x="4272537" y="1676444"/>
              <a:ext cx="1431562" cy="66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พัทลุง</a:t>
              </a:r>
              <a:endParaRPr lang="en-US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algn="ctr" eaLnBrk="1" hangingPunct="1"/>
              <a:r>
                <a:rPr lang="en-US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0</a:t>
              </a:r>
              <a:r>
                <a:rPr lang="th-TH" sz="1800" b="1" dirty="0"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29739" name="กล่องข้อความ 24"/>
            <p:cNvSpPr txBox="1">
              <a:spLocks noChangeArrowheads="1"/>
            </p:cNvSpPr>
            <p:nvPr/>
          </p:nvSpPr>
          <p:spPr bwMode="auto">
            <a:xfrm>
              <a:off x="4247031" y="2750885"/>
              <a:ext cx="954157" cy="377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 eaLnBrk="1" hangingPunct="1"/>
              <a:endParaRPr lang="th-TH" sz="1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</p:grpSp>
      <p:sp>
        <p:nvSpPr>
          <p:cNvPr id="29" name="กล่องข้อความ 24"/>
          <p:cNvSpPr txBox="1">
            <a:spLocks noChangeArrowheads="1"/>
          </p:cNvSpPr>
          <p:nvPr/>
        </p:nvSpPr>
        <p:spPr bwMode="auto">
          <a:xfrm>
            <a:off x="3765632" y="3722411"/>
            <a:ext cx="103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/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สตูล</a:t>
            </a:r>
          </a:p>
          <a:p>
            <a:pPr algn="ctr" eaLnBrk="1" hangingPunct="1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104.31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กล่องข้อความ 21"/>
          <p:cNvSpPr txBox="1">
            <a:spLocks noChangeArrowheads="1"/>
          </p:cNvSpPr>
          <p:nvPr/>
        </p:nvSpPr>
        <p:spPr bwMode="auto">
          <a:xfrm>
            <a:off x="4881519" y="3563225"/>
            <a:ext cx="1060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/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สงขลา </a:t>
            </a:r>
          </a:p>
          <a:p>
            <a:pPr algn="ctr" eaLnBrk="1" hangingPunct="1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20.9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1952770" y="5572214"/>
            <a:ext cx="2444945" cy="1012031"/>
          </a:xfrm>
          <a:prstGeom prst="round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th-TH" sz="105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</a:t>
            </a: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มากกว่า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41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: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แสนการเกิดมีชีพ</a:t>
            </a:r>
            <a:endParaRPr lang="en-US" sz="105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eaLnBrk="0" hangingPunct="0">
              <a:defRPr/>
            </a:pPr>
            <a:r>
              <a:rPr lang="th-TH" sz="105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 </a:t>
            </a:r>
            <a:r>
              <a:rPr lang="en-US" sz="105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31 - 40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: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แสนการเกิดมีชีพ</a:t>
            </a:r>
          </a:p>
          <a:p>
            <a:pPr eaLnBrk="0" hangingPunct="0">
              <a:defRPr/>
            </a:pPr>
            <a:r>
              <a:rPr lang="th-TH" sz="105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</a:t>
            </a: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21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- 30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: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แสนการเกิดมีชีพ</a:t>
            </a:r>
          </a:p>
          <a:p>
            <a:pPr eaLnBrk="0" hangingPunct="0">
              <a:defRPr/>
            </a:pPr>
            <a:r>
              <a:rPr lang="th-TH" sz="1050" b="1" dirty="0">
                <a:solidFill>
                  <a:srgbClr val="00FF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</a:t>
            </a:r>
            <a:r>
              <a:rPr lang="th-TH" sz="105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ไม่เกิน20 </a:t>
            </a:r>
            <a:r>
              <a:rPr lang="en-US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:</a:t>
            </a:r>
            <a:r>
              <a:rPr lang="th-TH" sz="105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แสนการเกิดมีชีพ</a:t>
            </a:r>
            <a:endParaRPr lang="en-US" sz="105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13475-0563-412F-AEFF-42F91B8E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1263-F2E0-4210-B6DC-84E5D0A59581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941DC44-1807-48A3-B5B9-8A305D7A2853}"/>
              </a:ext>
            </a:extLst>
          </p:cNvPr>
          <p:cNvSpPr txBox="1"/>
          <p:nvPr/>
        </p:nvSpPr>
        <p:spPr>
          <a:xfrm>
            <a:off x="1488680" y="200150"/>
            <a:ext cx="9144000" cy="1077218"/>
          </a:xfrm>
          <a:prstGeom prst="rect">
            <a:avLst/>
          </a:prstGeom>
          <a:solidFill>
            <a:srgbClr val="056839"/>
          </a:solidFill>
          <a:ln>
            <a:solidFill>
              <a:srgbClr val="056839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 อัตราส่วนการตายมารดา ปีงบประมาณ 256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เขตสุขภาพที่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12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</a:p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จำแนกรายจังหวัด   (ต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2560 -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ก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2561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</p:txBody>
      </p:sp>
      <p:pic>
        <p:nvPicPr>
          <p:cNvPr id="59" name="รูปภาพ 16">
            <a:extLst>
              <a:ext uri="{FF2B5EF4-FFF2-40B4-BE49-F238E27FC236}">
                <a16:creationId xmlns:a16="http://schemas.microsoft.com/office/drawing/2014/main" id="{6090F484-0F03-4BDF-AF2A-291229C505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2800"/>
            <a:ext cx="1105432" cy="979892"/>
          </a:xfrm>
          <a:prstGeom prst="rect">
            <a:avLst/>
          </a:prstGeom>
        </p:spPr>
      </p:pic>
      <p:grpSp>
        <p:nvGrpSpPr>
          <p:cNvPr id="4" name="Group 66">
            <a:extLst>
              <a:ext uri="{FF2B5EF4-FFF2-40B4-BE49-F238E27FC236}">
                <a16:creationId xmlns:a16="http://schemas.microsoft.com/office/drawing/2014/main" id="{B2177450-4379-4C5F-B83D-95C1453530FE}"/>
              </a:ext>
            </a:extLst>
          </p:cNvPr>
          <p:cNvGrpSpPr/>
          <p:nvPr/>
        </p:nvGrpSpPr>
        <p:grpSpPr>
          <a:xfrm rot="2130545">
            <a:off x="5716736" y="2262053"/>
            <a:ext cx="916733" cy="917393"/>
            <a:chOff x="4502931" y="1717416"/>
            <a:chExt cx="880126" cy="943524"/>
          </a:xfrm>
        </p:grpSpPr>
        <p:grpSp>
          <p:nvGrpSpPr>
            <p:cNvPr id="6" name="Group 67">
              <a:extLst>
                <a:ext uri="{FF2B5EF4-FFF2-40B4-BE49-F238E27FC236}">
                  <a16:creationId xmlns:a16="http://schemas.microsoft.com/office/drawing/2014/main" id="{3D274A8E-DA9B-4E48-AFC3-19E2BCEAC254}"/>
                </a:ext>
              </a:extLst>
            </p:cNvPr>
            <p:cNvGrpSpPr/>
            <p:nvPr/>
          </p:nvGrpSpPr>
          <p:grpSpPr>
            <a:xfrm>
              <a:off x="4502931" y="1717416"/>
              <a:ext cx="880126" cy="943524"/>
              <a:chOff x="5486862" y="1425521"/>
              <a:chExt cx="880126" cy="943524"/>
            </a:xfrm>
          </p:grpSpPr>
          <p:sp>
            <p:nvSpPr>
              <p:cNvPr id="70" name="หยดน้ำ 2">
                <a:extLst>
                  <a:ext uri="{FF2B5EF4-FFF2-40B4-BE49-F238E27FC236}">
                    <a16:creationId xmlns:a16="http://schemas.microsoft.com/office/drawing/2014/main" id="{1A7FE5FB-8F68-4F81-A4BD-DA62330CA30F}"/>
                  </a:ext>
                </a:extLst>
              </p:cNvPr>
              <p:cNvSpPr/>
              <p:nvPr/>
            </p:nvSpPr>
            <p:spPr bwMode="auto">
              <a:xfrm rot="13358728" flipH="1">
                <a:off x="5486862" y="1425521"/>
                <a:ext cx="880126" cy="94352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6600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DB7361B7-C07E-48D6-A8B8-76EC59993941}"/>
                  </a:ext>
                </a:extLst>
              </p:cNvPr>
              <p:cNvSpPr/>
              <p:nvPr/>
            </p:nvSpPr>
            <p:spPr>
              <a:xfrm>
                <a:off x="5557100" y="1512084"/>
                <a:ext cx="700421" cy="7187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2100"/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2BEA3D4-6C1F-42EE-872D-9AA470C4C155}"/>
                </a:ext>
              </a:extLst>
            </p:cNvPr>
            <p:cNvSpPr txBox="1"/>
            <p:nvPr/>
          </p:nvSpPr>
          <p:spPr>
            <a:xfrm rot="19469455">
              <a:off x="4566186" y="1844610"/>
              <a:ext cx="703483" cy="676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</a:t>
              </a:r>
              <a:r>
                <a:rPr lang="th-TH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นาทวี</a:t>
              </a:r>
            </a:p>
            <a:p>
              <a:pPr algn="ctr"/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หาดใหญ่</a:t>
              </a:r>
            </a:p>
            <a:p>
              <a:pPr algn="ctr"/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825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สะบ้าย้อย</a:t>
              </a:r>
            </a:p>
          </p:txBody>
        </p:sp>
      </p:grpSp>
      <p:grpSp>
        <p:nvGrpSpPr>
          <p:cNvPr id="7" name="Group 71">
            <a:extLst>
              <a:ext uri="{FF2B5EF4-FFF2-40B4-BE49-F238E27FC236}">
                <a16:creationId xmlns:a16="http://schemas.microsoft.com/office/drawing/2014/main" id="{B42F03A0-2191-4636-AAFE-D73ECC9D838C}"/>
              </a:ext>
            </a:extLst>
          </p:cNvPr>
          <p:cNvGrpSpPr/>
          <p:nvPr/>
        </p:nvGrpSpPr>
        <p:grpSpPr>
          <a:xfrm rot="660292">
            <a:off x="7191613" y="2171361"/>
            <a:ext cx="1290798" cy="1433274"/>
            <a:chOff x="4502931" y="1717416"/>
            <a:chExt cx="880126" cy="1046914"/>
          </a:xfrm>
        </p:grpSpPr>
        <p:grpSp>
          <p:nvGrpSpPr>
            <p:cNvPr id="8" name="Group 72">
              <a:extLst>
                <a:ext uri="{FF2B5EF4-FFF2-40B4-BE49-F238E27FC236}">
                  <a16:creationId xmlns:a16="http://schemas.microsoft.com/office/drawing/2014/main" id="{DCCDB52B-22B4-43CD-9839-C90201D5F7B7}"/>
                </a:ext>
              </a:extLst>
            </p:cNvPr>
            <p:cNvGrpSpPr/>
            <p:nvPr/>
          </p:nvGrpSpPr>
          <p:grpSpPr>
            <a:xfrm>
              <a:off x="4502931" y="1717416"/>
              <a:ext cx="880126" cy="943524"/>
              <a:chOff x="5486862" y="1425521"/>
              <a:chExt cx="880126" cy="943524"/>
            </a:xfrm>
          </p:grpSpPr>
          <p:sp>
            <p:nvSpPr>
              <p:cNvPr id="75" name="หยดน้ำ 2">
                <a:extLst>
                  <a:ext uri="{FF2B5EF4-FFF2-40B4-BE49-F238E27FC236}">
                    <a16:creationId xmlns:a16="http://schemas.microsoft.com/office/drawing/2014/main" id="{DB71E09E-A4B1-4D56-AF7C-7CAF8FC03FE3}"/>
                  </a:ext>
                </a:extLst>
              </p:cNvPr>
              <p:cNvSpPr/>
              <p:nvPr/>
            </p:nvSpPr>
            <p:spPr bwMode="auto">
              <a:xfrm rot="13358728" flipH="1">
                <a:off x="5486862" y="1425521"/>
                <a:ext cx="880126" cy="94352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6600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34B7029-5557-4C5B-89F5-729C09BD77E7}"/>
                  </a:ext>
                </a:extLst>
              </p:cNvPr>
              <p:cNvSpPr/>
              <p:nvPr/>
            </p:nvSpPr>
            <p:spPr>
              <a:xfrm>
                <a:off x="5557100" y="1512084"/>
                <a:ext cx="700421" cy="7187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2100"/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39A05E9-492F-496A-809A-157794A2A7DB}"/>
                </a:ext>
              </a:extLst>
            </p:cNvPr>
            <p:cNvSpPr txBox="1"/>
            <p:nvPr/>
          </p:nvSpPr>
          <p:spPr>
            <a:xfrm rot="20939708">
              <a:off x="4598668" y="1853846"/>
              <a:ext cx="765078" cy="91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 </a:t>
              </a:r>
              <a:r>
                <a:rPr lang="th-TH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หนองจิก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มายอ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แม่ลาน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ทุ่งยางแดง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ยะรัง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endParaRPr lang="th-TH" sz="9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" name="Group 76">
            <a:extLst>
              <a:ext uri="{FF2B5EF4-FFF2-40B4-BE49-F238E27FC236}">
                <a16:creationId xmlns:a16="http://schemas.microsoft.com/office/drawing/2014/main" id="{D8708A18-E8BC-41CF-A8B7-91A35114D220}"/>
              </a:ext>
            </a:extLst>
          </p:cNvPr>
          <p:cNvGrpSpPr/>
          <p:nvPr/>
        </p:nvGrpSpPr>
        <p:grpSpPr>
          <a:xfrm rot="5400000">
            <a:off x="8879469" y="3705638"/>
            <a:ext cx="1412771" cy="1569928"/>
            <a:chOff x="4502931" y="1630528"/>
            <a:chExt cx="880126" cy="1030412"/>
          </a:xfrm>
        </p:grpSpPr>
        <p:grpSp>
          <p:nvGrpSpPr>
            <p:cNvPr id="10" name="Group 77">
              <a:extLst>
                <a:ext uri="{FF2B5EF4-FFF2-40B4-BE49-F238E27FC236}">
                  <a16:creationId xmlns:a16="http://schemas.microsoft.com/office/drawing/2014/main" id="{EF65A8A3-65CE-417F-878B-A9901D9877F4}"/>
                </a:ext>
              </a:extLst>
            </p:cNvPr>
            <p:cNvGrpSpPr/>
            <p:nvPr/>
          </p:nvGrpSpPr>
          <p:grpSpPr>
            <a:xfrm>
              <a:off x="4502931" y="1717416"/>
              <a:ext cx="880126" cy="943524"/>
              <a:chOff x="5486862" y="1425521"/>
              <a:chExt cx="880126" cy="943524"/>
            </a:xfrm>
          </p:grpSpPr>
          <p:sp>
            <p:nvSpPr>
              <p:cNvPr id="80" name="หยดน้ำ 2">
                <a:extLst>
                  <a:ext uri="{FF2B5EF4-FFF2-40B4-BE49-F238E27FC236}">
                    <a16:creationId xmlns:a16="http://schemas.microsoft.com/office/drawing/2014/main" id="{8ADBEBA9-3866-47C7-B850-2270B2E50805}"/>
                  </a:ext>
                </a:extLst>
              </p:cNvPr>
              <p:cNvSpPr/>
              <p:nvPr/>
            </p:nvSpPr>
            <p:spPr bwMode="auto">
              <a:xfrm rot="13358728" flipH="1">
                <a:off x="5486862" y="1425521"/>
                <a:ext cx="880126" cy="94352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6600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44E8D0B-86F2-4E8E-9E14-F415C0852110}"/>
                  </a:ext>
                </a:extLst>
              </p:cNvPr>
              <p:cNvSpPr/>
              <p:nvPr/>
            </p:nvSpPr>
            <p:spPr>
              <a:xfrm>
                <a:off x="5557100" y="1512084"/>
                <a:ext cx="700421" cy="7187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2100"/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47B0418-FF9F-45A9-86AB-CE1699F507DF}"/>
                </a:ext>
              </a:extLst>
            </p:cNvPr>
            <p:cNvSpPr txBox="1"/>
            <p:nvPr/>
          </p:nvSpPr>
          <p:spPr>
            <a:xfrm rot="16200000">
              <a:off x="4548268" y="1675384"/>
              <a:ext cx="866251" cy="776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 </a:t>
              </a:r>
              <a:r>
                <a:rPr lang="th-TH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สุไหปาดี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ตากใบ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สุ</a:t>
              </a:r>
              <a:r>
                <a:rPr lang="th-TH" sz="9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ไหง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โกลก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ศรีสาคร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ยี่งอ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ระแงะ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endParaRPr lang="th-TH" sz="9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81">
            <a:extLst>
              <a:ext uri="{FF2B5EF4-FFF2-40B4-BE49-F238E27FC236}">
                <a16:creationId xmlns:a16="http://schemas.microsoft.com/office/drawing/2014/main" id="{25F66F63-D010-4DB4-AAC8-B3667F8D1115}"/>
              </a:ext>
            </a:extLst>
          </p:cNvPr>
          <p:cNvGrpSpPr/>
          <p:nvPr/>
        </p:nvGrpSpPr>
        <p:grpSpPr>
          <a:xfrm rot="16200000">
            <a:off x="2762599" y="3596666"/>
            <a:ext cx="803285" cy="803864"/>
            <a:chOff x="4502931" y="1717417"/>
            <a:chExt cx="880126" cy="943524"/>
          </a:xfrm>
        </p:grpSpPr>
        <p:grpSp>
          <p:nvGrpSpPr>
            <p:cNvPr id="12" name="Group 82">
              <a:extLst>
                <a:ext uri="{FF2B5EF4-FFF2-40B4-BE49-F238E27FC236}">
                  <a16:creationId xmlns:a16="http://schemas.microsoft.com/office/drawing/2014/main" id="{9B5A5077-B3DD-4B2F-8104-2E4F939A3298}"/>
                </a:ext>
              </a:extLst>
            </p:cNvPr>
            <p:cNvGrpSpPr/>
            <p:nvPr/>
          </p:nvGrpSpPr>
          <p:grpSpPr>
            <a:xfrm>
              <a:off x="4502931" y="1717417"/>
              <a:ext cx="880126" cy="943524"/>
              <a:chOff x="5486862" y="1425522"/>
              <a:chExt cx="880126" cy="943524"/>
            </a:xfrm>
          </p:grpSpPr>
          <p:sp>
            <p:nvSpPr>
              <p:cNvPr id="85" name="หยดน้ำ 2">
                <a:extLst>
                  <a:ext uri="{FF2B5EF4-FFF2-40B4-BE49-F238E27FC236}">
                    <a16:creationId xmlns:a16="http://schemas.microsoft.com/office/drawing/2014/main" id="{E0BC84D3-29DC-407C-A092-55B336DB4936}"/>
                  </a:ext>
                </a:extLst>
              </p:cNvPr>
              <p:cNvSpPr/>
              <p:nvPr/>
            </p:nvSpPr>
            <p:spPr bwMode="auto">
              <a:xfrm rot="13358728" flipH="1">
                <a:off x="5486862" y="1425522"/>
                <a:ext cx="880126" cy="94352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6600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48EF0756-7907-4AE8-B514-0CFF698941D0}"/>
                  </a:ext>
                </a:extLst>
              </p:cNvPr>
              <p:cNvSpPr/>
              <p:nvPr/>
            </p:nvSpPr>
            <p:spPr>
              <a:xfrm>
                <a:off x="5557100" y="1512084"/>
                <a:ext cx="700421" cy="7187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2100"/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C649987-2945-426A-A9FF-3A9CE7205286}"/>
                </a:ext>
              </a:extLst>
            </p:cNvPr>
            <p:cNvSpPr txBox="1"/>
            <p:nvPr/>
          </p:nvSpPr>
          <p:spPr>
            <a:xfrm rot="5400000">
              <a:off x="4510298" y="1903440"/>
              <a:ext cx="753614" cy="480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</a:t>
              </a:r>
              <a:r>
                <a:rPr lang="th-TH" sz="12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105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105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05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เมือง</a:t>
              </a:r>
            </a:p>
          </p:txBody>
        </p:sp>
      </p:grpSp>
      <p:grpSp>
        <p:nvGrpSpPr>
          <p:cNvPr id="13" name="Group 86">
            <a:extLst>
              <a:ext uri="{FF2B5EF4-FFF2-40B4-BE49-F238E27FC236}">
                <a16:creationId xmlns:a16="http://schemas.microsoft.com/office/drawing/2014/main" id="{B70753BF-222C-49DC-808F-2462BEB8431B}"/>
              </a:ext>
            </a:extLst>
          </p:cNvPr>
          <p:cNvGrpSpPr/>
          <p:nvPr/>
        </p:nvGrpSpPr>
        <p:grpSpPr>
          <a:xfrm rot="16200000">
            <a:off x="6003813" y="4569902"/>
            <a:ext cx="803286" cy="956030"/>
            <a:chOff x="4502931" y="1646155"/>
            <a:chExt cx="880126" cy="1122127"/>
          </a:xfrm>
        </p:grpSpPr>
        <p:grpSp>
          <p:nvGrpSpPr>
            <p:cNvPr id="14" name="Group 87">
              <a:extLst>
                <a:ext uri="{FF2B5EF4-FFF2-40B4-BE49-F238E27FC236}">
                  <a16:creationId xmlns:a16="http://schemas.microsoft.com/office/drawing/2014/main" id="{D497F35A-7284-4190-97C9-E8E1064635B2}"/>
                </a:ext>
              </a:extLst>
            </p:cNvPr>
            <p:cNvGrpSpPr/>
            <p:nvPr/>
          </p:nvGrpSpPr>
          <p:grpSpPr>
            <a:xfrm>
              <a:off x="4502931" y="1717416"/>
              <a:ext cx="880126" cy="943524"/>
              <a:chOff x="5486862" y="1425521"/>
              <a:chExt cx="880126" cy="943524"/>
            </a:xfrm>
          </p:grpSpPr>
          <p:sp>
            <p:nvSpPr>
              <p:cNvPr id="90" name="หยดน้ำ 2">
                <a:extLst>
                  <a:ext uri="{FF2B5EF4-FFF2-40B4-BE49-F238E27FC236}">
                    <a16:creationId xmlns:a16="http://schemas.microsoft.com/office/drawing/2014/main" id="{8137C303-C6FB-40A7-9B6F-431F292039BB}"/>
                  </a:ext>
                </a:extLst>
              </p:cNvPr>
              <p:cNvSpPr/>
              <p:nvPr/>
            </p:nvSpPr>
            <p:spPr bwMode="auto">
              <a:xfrm rot="13358728" flipH="1">
                <a:off x="5486862" y="1425521"/>
                <a:ext cx="880126" cy="94352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6600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052B4214-0897-41DA-937A-848BB8C12A65}"/>
                  </a:ext>
                </a:extLst>
              </p:cNvPr>
              <p:cNvSpPr/>
              <p:nvPr/>
            </p:nvSpPr>
            <p:spPr>
              <a:xfrm>
                <a:off x="5557100" y="1512084"/>
                <a:ext cx="700421" cy="7187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2100"/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60D6998-CCAB-49CD-B0F1-C8D0C6F35F8A}"/>
                </a:ext>
              </a:extLst>
            </p:cNvPr>
            <p:cNvSpPr txBox="1"/>
            <p:nvPr/>
          </p:nvSpPr>
          <p:spPr>
            <a:xfrm rot="5400000">
              <a:off x="4362386" y="1840495"/>
              <a:ext cx="1122127" cy="733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</a:t>
              </a:r>
              <a:r>
                <a:rPr lang="th-TH" sz="105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เมือง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รามัน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  <a:p>
              <a:pPr algn="ctr"/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9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เบ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ตง </a:t>
              </a:r>
              <a:r>
                <a:rPr lang="en-US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</a:t>
              </a:r>
              <a:r>
                <a:rPr lang="th-TH" sz="9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</a:t>
              </a:r>
            </a:p>
          </p:txBody>
        </p:sp>
      </p:grpSp>
      <p:grpSp>
        <p:nvGrpSpPr>
          <p:cNvPr id="15" name="Group 91">
            <a:extLst>
              <a:ext uri="{FF2B5EF4-FFF2-40B4-BE49-F238E27FC236}">
                <a16:creationId xmlns:a16="http://schemas.microsoft.com/office/drawing/2014/main" id="{BFC4A1DB-AA3E-4492-BFC3-3F39B17EC412}"/>
              </a:ext>
            </a:extLst>
          </p:cNvPr>
          <p:cNvGrpSpPr/>
          <p:nvPr/>
        </p:nvGrpSpPr>
        <p:grpSpPr>
          <a:xfrm>
            <a:off x="4839659" y="6402777"/>
            <a:ext cx="3756925" cy="440519"/>
            <a:chOff x="6870370" y="6385484"/>
            <a:chExt cx="5009233" cy="587358"/>
          </a:xfrm>
        </p:grpSpPr>
        <p:sp>
          <p:nvSpPr>
            <p:cNvPr id="93" name="TextBox 26">
              <a:extLst>
                <a:ext uri="{FF2B5EF4-FFF2-40B4-BE49-F238E27FC236}">
                  <a16:creationId xmlns:a16="http://schemas.microsoft.com/office/drawing/2014/main" id="{972B7ABD-7980-4E19-9DE7-C440C4D13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7221" y="6562473"/>
              <a:ext cx="4762382" cy="41036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algn="ctr"/>
              <a:r>
                <a:rPr lang="th-TH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 </a:t>
              </a:r>
              <a:r>
                <a:rPr lang="en-US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ศูนย์อนามัยที่ 12 ยะลา   ณ  วันที่ </a:t>
              </a:r>
              <a:r>
                <a:rPr lang="en-US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20 </a:t>
              </a:r>
              <a:r>
                <a:rPr lang="th-TH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กรกฎาคม </a:t>
              </a:r>
              <a:r>
                <a:rPr lang="en-US" sz="1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61</a:t>
              </a:r>
              <a:endParaRPr lang="th-TH" sz="1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7BB55CF2-F807-47E7-A5F3-6F203BB068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/>
            </a:blip>
            <a:srcRect l="24651" t="7369" r="24132" b="9389"/>
            <a:stretch/>
          </p:blipFill>
          <p:spPr>
            <a:xfrm>
              <a:off x="6870370" y="6385484"/>
              <a:ext cx="579411" cy="494388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9022080" y="2286000"/>
            <a:ext cx="1348740" cy="415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th-TH" sz="21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21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21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 </a:t>
            </a:r>
          </a:p>
        </p:txBody>
      </p:sp>
    </p:spTree>
    <p:extLst>
      <p:ext uri="{BB962C8B-B14F-4D97-AF65-F5344CB8AC3E}">
        <p14:creationId xmlns:p14="http://schemas.microsoft.com/office/powerpoint/2010/main" val="22595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>
            <p:extLst/>
          </p:nvPr>
        </p:nvGraphicFramePr>
        <p:xfrm>
          <a:off x="1905184" y="798512"/>
          <a:ext cx="8640959" cy="270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09786" y="6421398"/>
            <a:ext cx="7386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:</a:t>
            </a:r>
            <a:r>
              <a:rPr lang="th-TH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รายงานการตายของมารดา</a:t>
            </a:r>
            <a:r>
              <a:rPr lang="en-US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วันที่  </a:t>
            </a:r>
            <a:r>
              <a:rPr lang="en-US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กรกฎาคม </a:t>
            </a:r>
            <a:r>
              <a:rPr lang="en-US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2561, 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ศูนย์อนามัยที่ </a:t>
            </a:r>
            <a:r>
              <a:rPr lang="en-US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ยะลา</a:t>
            </a:r>
            <a:r>
              <a:rPr lang="en-US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. </a:t>
            </a:r>
            <a:endParaRPr lang="th-TH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135560" y="105238"/>
            <a:ext cx="8424936" cy="64633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3600" dirty="0"/>
              <a:t> </a:t>
            </a:r>
            <a:r>
              <a:rPr lang="th-TH" sz="3600" dirty="0">
                <a:solidFill>
                  <a:schemeClr val="bg1"/>
                </a:solidFill>
              </a:rPr>
              <a:t>อัตราส่วนการตายมารดา </a:t>
            </a:r>
            <a:r>
              <a:rPr lang="th-TH" sz="36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en-US" sz="36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36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sz="36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58-61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18280" y="2638036"/>
            <a:ext cx="74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47054" y="944522"/>
            <a:ext cx="2664296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เป้าหมาย  ≤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ต่อแสนการเกิดมีชีพ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9011" y="75156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อัตราต่อแสนการเกิดมีชีพ</a:t>
            </a: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2700267" y="2348880"/>
            <a:ext cx="7411335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แผนภูมิ 11"/>
          <p:cNvGraphicFramePr/>
          <p:nvPr>
            <p:extLst>
              <p:ext uri="{D42A27DB-BD31-4B8C-83A1-F6EECF244321}">
                <p14:modId xmlns:p14="http://schemas.microsoft.com/office/powerpoint/2010/main" val="2124507725"/>
              </p:ext>
            </p:extLst>
          </p:nvPr>
        </p:nvGraphicFramePr>
        <p:xfrm>
          <a:off x="1827247" y="3717032"/>
          <a:ext cx="8640959" cy="256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736741" y="5733256"/>
            <a:ext cx="74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2135560" y="3687541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อัตราต่อแสนการเกิดมีชีพ</a:t>
            </a: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2622758" y="5877272"/>
            <a:ext cx="7295523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วงรี 20"/>
          <p:cNvSpPr/>
          <p:nvPr/>
        </p:nvSpPr>
        <p:spPr>
          <a:xfrm>
            <a:off x="6384032" y="3447418"/>
            <a:ext cx="3960440" cy="731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6651086" y="3355215"/>
            <a:ext cx="356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u="sng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สาเหตุ</a:t>
            </a:r>
          </a:p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ทางตรง (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11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48.28%, 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ทางอ้อม (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13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52.72%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6052" y="3163989"/>
            <a:ext cx="2448272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มารดาตาย ปี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กล่องข้อความ 1"/>
          <p:cNvSpPr txBox="1"/>
          <p:nvPr/>
        </p:nvSpPr>
        <p:spPr>
          <a:xfrm>
            <a:off x="4427107" y="3821171"/>
            <a:ext cx="607217" cy="1722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(3 </a:t>
            </a:r>
            <a:r>
              <a:rPr lang="th-TH" dirty="0"/>
              <a:t>ราย)</a:t>
            </a:r>
            <a:endParaRPr lang="th-TH" sz="1100" dirty="0"/>
          </a:p>
        </p:txBody>
      </p:sp>
      <p:sp>
        <p:nvSpPr>
          <p:cNvPr id="17" name="กล่องข้อความ 1"/>
          <p:cNvSpPr txBox="1"/>
          <p:nvPr/>
        </p:nvSpPr>
        <p:spPr>
          <a:xfrm>
            <a:off x="4795488" y="4832893"/>
            <a:ext cx="622673" cy="2375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(3 </a:t>
            </a:r>
            <a:r>
              <a:rPr lang="th-TH" dirty="0"/>
              <a:t>ราย)</a:t>
            </a:r>
            <a:endParaRPr lang="th-TH" sz="1100" dirty="0"/>
          </a:p>
        </p:txBody>
      </p:sp>
      <p:sp>
        <p:nvSpPr>
          <p:cNvPr id="18" name="กล่องข้อความ 1"/>
          <p:cNvSpPr txBox="1"/>
          <p:nvPr/>
        </p:nvSpPr>
        <p:spPr>
          <a:xfrm>
            <a:off x="5645049" y="4124655"/>
            <a:ext cx="578330" cy="22807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(7 </a:t>
            </a:r>
            <a:r>
              <a:rPr lang="th-TH" dirty="0"/>
              <a:t>ราย)</a:t>
            </a:r>
            <a:endParaRPr lang="th-TH" sz="1100" dirty="0"/>
          </a:p>
        </p:txBody>
      </p:sp>
      <p:sp>
        <p:nvSpPr>
          <p:cNvPr id="19" name="กล่องข้อความ 1"/>
          <p:cNvSpPr txBox="1"/>
          <p:nvPr/>
        </p:nvSpPr>
        <p:spPr>
          <a:xfrm>
            <a:off x="7069383" y="4159136"/>
            <a:ext cx="614307" cy="2375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(7 </a:t>
            </a:r>
            <a:r>
              <a:rPr lang="th-TH" dirty="0"/>
              <a:t>ราย)</a:t>
            </a:r>
            <a:endParaRPr lang="th-TH" sz="1100" dirty="0"/>
          </a:p>
        </p:txBody>
      </p:sp>
      <p:sp>
        <p:nvSpPr>
          <p:cNvPr id="22" name="กล่องข้อความ 1"/>
          <p:cNvSpPr txBox="1"/>
          <p:nvPr/>
        </p:nvSpPr>
        <p:spPr>
          <a:xfrm>
            <a:off x="9696400" y="4487922"/>
            <a:ext cx="648072" cy="28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(24 </a:t>
            </a:r>
            <a:r>
              <a:rPr lang="th-TH" dirty="0"/>
              <a:t>ราย)</a:t>
            </a:r>
            <a:endParaRPr lang="th-TH" sz="1100" dirty="0"/>
          </a:p>
        </p:txBody>
      </p:sp>
    </p:spTree>
    <p:extLst>
      <p:ext uri="{BB962C8B-B14F-4D97-AF65-F5344CB8AC3E}">
        <p14:creationId xmlns:p14="http://schemas.microsoft.com/office/powerpoint/2010/main" val="189999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1524000" y="188641"/>
            <a:ext cx="9144000" cy="61215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FF"/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Cause of maternal mortality 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N=24 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</p:txBody>
      </p:sp>
      <p:graphicFrame>
        <p:nvGraphicFramePr>
          <p:cNvPr id="10" name="Object 2"/>
          <p:cNvGraphicFramePr>
            <a:graphicFrameLocks/>
          </p:cNvGraphicFramePr>
          <p:nvPr>
            <p:extLst/>
          </p:nvPr>
        </p:nvGraphicFramePr>
        <p:xfrm>
          <a:off x="1308211" y="566863"/>
          <a:ext cx="4499922" cy="48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62041" y="5445016"/>
            <a:ext cx="4617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dirty="0"/>
              <a:t>5</a:t>
            </a:r>
          </a:p>
        </p:txBody>
      </p:sp>
      <p:graphicFrame>
        <p:nvGraphicFramePr>
          <p:cNvPr id="7" name="แผนภูมิ 6"/>
          <p:cNvGraphicFramePr/>
          <p:nvPr>
            <p:extLst>
              <p:ext uri="{D42A27DB-BD31-4B8C-83A1-F6EECF244321}">
                <p14:modId xmlns:p14="http://schemas.microsoft.com/office/powerpoint/2010/main" val="1360450052"/>
              </p:ext>
            </p:extLst>
          </p:nvPr>
        </p:nvGraphicFramePr>
        <p:xfrm>
          <a:off x="4855846" y="1052737"/>
          <a:ext cx="6315074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435239" y="3857678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Direct cause</a:t>
            </a:r>
            <a:endParaRPr lang="th-TH" sz="1200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39251" y="3882119"/>
            <a:ext cx="122464" cy="110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/>
          </a:p>
        </p:txBody>
      </p:sp>
      <p:sp>
        <p:nvSpPr>
          <p:cNvPr id="19" name="TextBox 18"/>
          <p:cNvSpPr txBox="1"/>
          <p:nvPr/>
        </p:nvSpPr>
        <p:spPr>
          <a:xfrm>
            <a:off x="9439319" y="4118939"/>
            <a:ext cx="1289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Indirect cause</a:t>
            </a:r>
            <a:endParaRPr lang="th-TH" sz="1200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9255577" y="4167871"/>
            <a:ext cx="122464" cy="110218"/>
          </a:xfrm>
          <a:prstGeom prst="rect">
            <a:avLst/>
          </a:prstGeom>
          <a:solidFill>
            <a:srgbClr val="19D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/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>
            <a:off x="1703512" y="6381328"/>
            <a:ext cx="4392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th-TH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sz="2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12 ยะลา   ณ  วันที่ </a:t>
            </a:r>
            <a:r>
              <a:rPr lang="en-US" sz="20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20  </a:t>
            </a:r>
            <a:r>
              <a:rPr lang="th-TH" sz="20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กรกฎาคม  </a:t>
            </a:r>
            <a:r>
              <a:rPr lang="en-US" sz="20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61</a:t>
            </a:r>
            <a:endParaRPr lang="th-TH" sz="20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633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44970" y="1425948"/>
            <a:ext cx="576580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สถานการณ์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เดือน)  ณ 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31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สิงหาคม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60 = 45.89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๒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886451" y="5788731"/>
            <a:ext cx="63055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มาตรการหลัก/แนวทางการดำเนินเงินงาน/แก้ไขปัญหา 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2562 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0" y="4098118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852160" y="3902613"/>
            <a:ext cx="633984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จุดอ่อน/จุดแข็ง/โอกาส/ปัญหาอุปสรรค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 </a:t>
            </a:r>
            <a:r>
              <a:rPr lang="th-TH" sz="2400" b="1" dirty="0"/>
              <a:t>ส่งเสริมการเจริญเติบโตในเด็กปฐมวัย</a:t>
            </a:r>
            <a:endParaRPr lang="en-US" sz="2400" b="1" dirty="0"/>
          </a:p>
          <a:p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dirty="0">
                <a:solidFill>
                  <a:schemeClr val="dk1"/>
                </a:solidFill>
              </a:rPr>
              <a:t>เด็กปฐมวัยสูงดีสมส่วน ๕๗</a:t>
            </a:r>
            <a:r>
              <a:rPr lang="en-US" sz="2400" dirty="0">
                <a:solidFill>
                  <a:schemeClr val="dk1"/>
                </a:solidFill>
              </a:rPr>
              <a:t>%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P&amp;P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1269" y="6207746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ขับเคลื่อนมหัศจรรย์ ๑,๐๐๐วันแรกของชีวิตอำเภอละ ๑ ตำบล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9050" y="4497603"/>
            <a:ext cx="5791200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dirty="0"/>
              <a:t>  -  ประกาศนโยบายมหัศจรรย์ ๑,๐๐๐ วัน  / นิเทศหน้างาน</a:t>
            </a:r>
            <a:endParaRPr lang="en-US" sz="2000" dirty="0"/>
          </a:p>
          <a:p>
            <a:r>
              <a:rPr lang="th-TH" dirty="0"/>
              <a:t>  - </a:t>
            </a:r>
            <a:r>
              <a:rPr lang="th-TH" sz="2000" dirty="0"/>
              <a:t>ถ่ายทอดแนวทาง (ศูนย์</a:t>
            </a:r>
            <a:r>
              <a:rPr lang="en-US" sz="2000" dirty="0"/>
              <a:t>&gt;</a:t>
            </a:r>
            <a:r>
              <a:rPr lang="th-TH" sz="2000" dirty="0"/>
              <a:t>จังหวัด</a:t>
            </a:r>
            <a:r>
              <a:rPr lang="en-US" sz="2000" dirty="0"/>
              <a:t>&gt;</a:t>
            </a:r>
            <a:r>
              <a:rPr lang="th-TH" sz="2000" dirty="0"/>
              <a:t>อำเภอ)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th-TH" sz="2000" dirty="0"/>
              <a:t>  - เฝ้าระวังโดยการชั่งน้ำหนัก วัดส่วนสูง ใน </a:t>
            </a:r>
            <a:r>
              <a:rPr lang="en-US" sz="2000" dirty="0"/>
              <a:t>WWC</a:t>
            </a:r>
            <a:r>
              <a:rPr lang="th-TH" sz="2000" dirty="0"/>
              <a:t>, </a:t>
            </a:r>
            <a:r>
              <a:rPr lang="th-TH" sz="2000" dirty="0" err="1"/>
              <a:t>ศพด</a:t>
            </a:r>
            <a:r>
              <a:rPr lang="en-US" sz="2000" dirty="0"/>
              <a:t>.</a:t>
            </a:r>
            <a:r>
              <a:rPr lang="th-TH" sz="2000" dirty="0"/>
              <a:t>และ ร</a:t>
            </a:r>
            <a:r>
              <a:rPr lang="en-US" sz="2000" dirty="0"/>
              <a:t>.</a:t>
            </a:r>
            <a:r>
              <a:rPr lang="th-TH" sz="2000" dirty="0"/>
              <a:t>ร</a:t>
            </a:r>
            <a:r>
              <a:rPr lang="en-US" sz="2000" dirty="0"/>
              <a:t>.</a:t>
            </a:r>
            <a:r>
              <a:rPr lang="th-TH" sz="2000" dirty="0"/>
              <a:t> </a:t>
            </a:r>
            <a:r>
              <a:rPr lang="en-US" sz="2000" dirty="0"/>
              <a:t> </a:t>
            </a:r>
            <a:endParaRPr lang="th-TH" sz="2000" dirty="0"/>
          </a:p>
          <a:p>
            <a:r>
              <a:rPr lang="th-TH" sz="2000" dirty="0"/>
              <a:t>    - ดำเนินการตำบลสูงดีสมส่วน (นโยบายจังหวัดละ ๑ ตำบล)</a:t>
            </a:r>
            <a:endParaRPr lang="en-US" sz="2000" dirty="0"/>
          </a:p>
          <a:p>
            <a:r>
              <a:rPr lang="th-TH" sz="2000" dirty="0"/>
              <a:t>    - ประเมินมาตรฐาน</a:t>
            </a:r>
            <a:r>
              <a:rPr lang="th-TH" sz="2000" dirty="0" err="1"/>
              <a:t>ศพด</a:t>
            </a:r>
            <a:r>
              <a:rPr lang="en-US" sz="2000" dirty="0"/>
              <a:t>.</a:t>
            </a:r>
          </a:p>
          <a:p>
            <a:r>
              <a:rPr lang="th-TH" sz="2000" dirty="0"/>
              <a:t>    - สำรวจมาตรฐานเครื่องชั่งน้ำหนัก, ที่วัดส่วนสูง, จัดซื้อเครื่องมือ (มีมาตรฐาน)</a:t>
            </a:r>
            <a:endParaRPr lang="en-US" sz="2000" dirty="0"/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991367" y="1224282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66349" y="4298173"/>
            <a:ext cx="6311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h-TH" sz="2000" dirty="0"/>
              <a:t>จุดแข็ง </a:t>
            </a:r>
            <a:r>
              <a:rPr lang="en-US" sz="2000" dirty="0"/>
              <a:t>: </a:t>
            </a:r>
            <a:r>
              <a:rPr lang="th-TH" sz="2000" dirty="0"/>
              <a:t> </a:t>
            </a:r>
            <a:r>
              <a:rPr lang="th-TH" sz="2000" dirty="0" err="1"/>
              <a:t>มีอ</a:t>
            </a:r>
            <a:r>
              <a:rPr lang="th-TH" sz="2000" dirty="0"/>
              <a:t>สม.รับผิดชอบ /ผู้บริหารให้ความสำคัญกำหนดนโยบายหลัก</a:t>
            </a:r>
          </a:p>
          <a:p>
            <a:pPr lvl="0"/>
            <a:r>
              <a:rPr lang="th-TH" sz="2000" dirty="0"/>
              <a:t>จุดอ่อน </a:t>
            </a:r>
            <a:r>
              <a:rPr lang="en-US" sz="2000" dirty="0"/>
              <a:t>:</a:t>
            </a:r>
            <a:r>
              <a:rPr lang="th-TH" sz="2000" dirty="0"/>
              <a:t>  ไม่มีการแก้ปัญหา </a:t>
            </a:r>
            <a:r>
              <a:rPr lang="en-US" sz="1800" dirty="0"/>
              <a:t>PCM</a:t>
            </a:r>
            <a:endParaRPr lang="th-TH" sz="1800" dirty="0"/>
          </a:p>
          <a:p>
            <a:pPr lvl="0"/>
            <a:r>
              <a:rPr lang="th-TH" sz="2000" dirty="0"/>
              <a:t>โอกาส </a:t>
            </a:r>
            <a:r>
              <a:rPr lang="en-US" sz="2000" dirty="0"/>
              <a:t> :</a:t>
            </a:r>
            <a:r>
              <a:rPr lang="th-TH" sz="2000" dirty="0"/>
              <a:t>  มีกองทุนสุขภาพตำบลเป็นแหล่งงบประมาณ</a:t>
            </a:r>
          </a:p>
          <a:p>
            <a:pPr lvl="0"/>
            <a:r>
              <a:rPr lang="th-TH" sz="2000" dirty="0"/>
              <a:t>อุปสรรค </a:t>
            </a:r>
            <a:r>
              <a:rPr lang="en-US" sz="2000" dirty="0"/>
              <a:t>:</a:t>
            </a:r>
            <a:r>
              <a:rPr lang="th-TH" sz="2000" dirty="0"/>
              <a:t> เด็กถูกตามใจ </a:t>
            </a:r>
            <a:r>
              <a:rPr lang="en-US" sz="2000" dirty="0"/>
              <a:t> </a:t>
            </a:r>
            <a:r>
              <a:rPr lang="th-TH" sz="2000" dirty="0"/>
              <a:t>เข้าถึงร้านสะดวกซื้อ  สื่อโฆษณาชวนเชื่อ</a:t>
            </a:r>
            <a:endParaRPr lang="th-TH" sz="2400" dirty="0"/>
          </a:p>
        </p:txBody>
      </p:sp>
      <p:graphicFrame>
        <p:nvGraphicFramePr>
          <p:cNvPr id="26" name="แผนภูมิ 25"/>
          <p:cNvGraphicFramePr/>
          <p:nvPr>
            <p:extLst>
              <p:ext uri="{D42A27DB-BD31-4B8C-83A1-F6EECF244321}">
                <p14:modId xmlns:p14="http://schemas.microsoft.com/office/powerpoint/2010/main" val="4236109081"/>
              </p:ext>
            </p:extLst>
          </p:nvPr>
        </p:nvGraphicFramePr>
        <p:xfrm>
          <a:off x="52693" y="2016903"/>
          <a:ext cx="5283581" cy="208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5945725" y="1644113"/>
            <a:ext cx="6152709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มีการถ่ายทอดนโยบาย/แนวทางไปสู่ทุกระดับ  </a:t>
            </a:r>
            <a:endParaRPr lang="en-US" sz="19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นำข้อมูลมาวิเคราะห์, วางแผนการแก้ปัญหาน้อย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3.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นำข้อมูลมาวิเคราะห์, วางแผนการแก้ปัญหาน้อย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4.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มีการดำเนินการตำบลสูงดีสมส่วนไม่ต่อเนื่อง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5.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มีการประเมิน</a:t>
            </a:r>
            <a:r>
              <a:rPr lang="th-TH" sz="19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ศพด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ทุกจังหวัด, แต่ใช้เกณฑ์การประเมินต่างกัน</a:t>
            </a: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6.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หน่วยบริการยังมีเครื่องมือที่ได้มาตรฐานไม่ครบทุกแห่ง  </a:t>
            </a:r>
            <a:endParaRPr lang="en-US" sz="19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7.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ความครอบคลุมการเฝ้าระวังการเจริญเติบโต 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75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78</a:t>
            </a:r>
            <a:r>
              <a:rPr lang="th-TH" sz="1900" dirty="0">
                <a:latin typeface="Angsana New" panose="02020603050405020304" pitchFamily="18" charset="-34"/>
                <a:cs typeface="Angsana New" panose="02020603050405020304" pitchFamily="18" charset="-34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2721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0" y="1680779"/>
            <a:ext cx="5765801" cy="851039"/>
            <a:chOff x="215900" y="1148403"/>
            <a:chExt cx="3581400" cy="758420"/>
          </a:xfrm>
        </p:grpSpPr>
        <p:sp>
          <p:nvSpPr>
            <p:cNvPr id="4" name="กล่องข้อความ 3"/>
            <p:cNvSpPr txBox="1"/>
            <p:nvPr/>
          </p:nvSpPr>
          <p:spPr>
            <a:xfrm>
              <a:off x="215900" y="1148403"/>
              <a:ext cx="3581400" cy="35656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3.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สถานการณ์ ข้อมูลย้อนหลัง ปี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2559-2561 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9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เดือน)</a:t>
              </a:r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215900" y="1440545"/>
              <a:ext cx="3581400" cy="4662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" name="กล่องข้อความ 5"/>
          <p:cNvSpPr txBox="1"/>
          <p:nvPr/>
        </p:nvSpPr>
        <p:spPr>
          <a:xfrm>
            <a:off x="5886451" y="4574538"/>
            <a:ext cx="63055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มาตรการหลัก/แนวทางการดำเนินเงินงาน/แก้ไขปัญหา 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มาตรการ)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0" y="4433180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852160" y="2928260"/>
            <a:ext cx="633984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จุดอ่อน/จุดแข็ง/โอกาส/ปัญหาอุปสรรค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P&amp;P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004018"/>
            <a:ext cx="632460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991100"/>
            <a:ext cx="579120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852160" y="1544049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5476" y="551793"/>
            <a:ext cx="551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 &amp; C Hospital</a:t>
            </a:r>
            <a:endParaRPr lang="th-TH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981193" y="846081"/>
            <a:ext cx="9974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/>
              <a:t> G&amp;C Hospital</a:t>
            </a:r>
            <a:r>
              <a:rPr lang="th-TH" sz="2400" dirty="0"/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ผ่านเกณฑ์ระดับดีมาก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0% และรพ.สต.ผ่านเกณฑ์พื้นฐานร้อยละ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10</a:t>
            </a:r>
          </a:p>
          <a:p>
            <a:pPr>
              <a:buFontTx/>
              <a:buChar char="-"/>
            </a:pPr>
            <a:r>
              <a:rPr lang="th-TH" sz="2400" dirty="0"/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รพ.สต.ผ่านมาตรฐานมูลฝอยติดเชื้อร้อยละ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952" y="2156466"/>
            <a:ext cx="2869324" cy="205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2886" y="2364829"/>
            <a:ext cx="2600384" cy="157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สี่เหลี่ยมผืนผ้า 28"/>
          <p:cNvSpPr/>
          <p:nvPr/>
        </p:nvSpPr>
        <p:spPr>
          <a:xfrm>
            <a:off x="0" y="5069938"/>
            <a:ext cx="58174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-ประชุมเชิงปฏิบัติการพัฒนาอนามัยสิ่งแวดล้อม ได้ตามเกณฑ์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GREEN &amp; CLEAN Hospital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-นิเทศติดตาม 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-ประเมินรับรอง </a:t>
            </a:r>
          </a:p>
          <a:p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864772" y="1907628"/>
            <a:ext cx="63272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มีโรงพยาบาลเป้าหมายจำนวน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83</a:t>
            </a: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แห่ง ผ่านการประเมินตามเกณฑ์ คิดเป็น ร้อยละ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100.00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ผ่านมาตรฐานระดับดีมาก	จำนวน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19 </a:t>
            </a: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แห่ง	คิดเป็นร้อยละ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ahoma" pitchFamily="34" charset="0"/>
                <a:cs typeface="TH SarabunPSK" pitchFamily="34" charset="-34"/>
              </a:rPr>
              <a:t>22.89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ผ่านมาตรฐานระดับดีจำนวน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35 </a:t>
            </a: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แห่ง	คิดเป็นร้อยละ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ahoma" pitchFamily="34" charset="0"/>
                <a:cs typeface="TH SarabunPSK" pitchFamily="34" charset="-34"/>
              </a:rPr>
              <a:t>42.17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ผ่านมาตรฐานระดับพื้นฐานจำนวน</a:t>
            </a:r>
            <a:r>
              <a:rPr lang="en-US" sz="16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29 </a:t>
            </a:r>
            <a:r>
              <a:rPr kumimoji="0" 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แห่ง	คิดเป็นร้อยละ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ahoma" pitchFamily="34" charset="0"/>
                <a:cs typeface="TH SarabunPSK" pitchFamily="34" charset="-34"/>
              </a:rPr>
              <a:t>34.94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80538" y="3389586"/>
            <a:ext cx="631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จุดแข็ง </a:t>
            </a:r>
            <a:r>
              <a:rPr lang="en-US" sz="2400" dirty="0"/>
              <a:t>: </a:t>
            </a:r>
            <a:r>
              <a:rPr lang="th-TH" sz="2400" dirty="0"/>
              <a:t>มีนโยบายระดับกระทรวง</a:t>
            </a:r>
          </a:p>
          <a:p>
            <a:r>
              <a:rPr lang="th-TH" sz="2400" dirty="0"/>
              <a:t>จุดอ่อน </a:t>
            </a:r>
            <a:r>
              <a:rPr lang="en-US" sz="2400" dirty="0"/>
              <a:t>:</a:t>
            </a:r>
            <a:r>
              <a:rPr lang="th-TH" sz="2400" dirty="0"/>
              <a:t> มีปัญหาด้านโครงสร้างและวิกฤติทางการเงินของโรงพยาบาล </a:t>
            </a:r>
          </a:p>
          <a:p>
            <a:r>
              <a:rPr lang="th-TH" sz="2400" dirty="0"/>
              <a:t>โอกาส </a:t>
            </a:r>
            <a:r>
              <a:rPr lang="en-US" sz="2400" dirty="0"/>
              <a:t>:</a:t>
            </a:r>
            <a:r>
              <a:rPr lang="th-TH" sz="2400" dirty="0"/>
              <a:t> ความร่วมมือจากภาคีเครือข่าย เช่น ภาคเกษตร, </a:t>
            </a:r>
            <a:r>
              <a:rPr lang="th-TH" sz="2400" dirty="0" err="1"/>
              <a:t>อปท.</a:t>
            </a:r>
            <a:endParaRPr lang="th-TH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80536" y="5029200"/>
            <a:ext cx="63114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. ส่งเสริมและพัฒนามาตรฐาน ด้านกฎหมาย </a:t>
            </a:r>
            <a:r>
              <a:rPr lang="th-TH" dirty="0" err="1">
                <a:latin typeface="AngsanaUPC" pitchFamily="18" charset="-34"/>
                <a:cs typeface="AngsanaUPC" pitchFamily="18" charset="-34"/>
              </a:rPr>
              <a:t>นว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ตก</a:t>
            </a:r>
            <a:r>
              <a:rPr lang="th-TH" dirty="0" err="1">
                <a:latin typeface="AngsanaUPC" pitchFamily="18" charset="-34"/>
                <a:cs typeface="AngsanaUPC" pitchFamily="18" charset="-34"/>
              </a:rPr>
              <a:t>รรม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และวิชาการ 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IC,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ขยะติดเชื้อ, ขยะอันตราย, อาหารปลอดภัย</a:t>
            </a:r>
          </a:p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. สร้างความร่วมมือและความเข้มแข็งของภาคีเครือข่าย </a:t>
            </a:r>
          </a:p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ประเมินรับรองคุณภาพมาตรฐาน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5474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25399" y="1397000"/>
            <a:ext cx="5765801" cy="851039"/>
            <a:chOff x="215900" y="1148403"/>
            <a:chExt cx="3581400" cy="758420"/>
          </a:xfrm>
        </p:grpSpPr>
        <p:sp>
          <p:nvSpPr>
            <p:cNvPr id="4" name="กล่องข้อความ 3"/>
            <p:cNvSpPr txBox="1"/>
            <p:nvPr/>
          </p:nvSpPr>
          <p:spPr>
            <a:xfrm>
              <a:off x="215900" y="1148403"/>
              <a:ext cx="3581400" cy="35656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3.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สถานการณ์ ข้อมูลย้อนหลัง ปี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2559-2561 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9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เดือน)</a:t>
              </a:r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215900" y="1440545"/>
              <a:ext cx="3581400" cy="4662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" name="กล่องข้อความ 5"/>
          <p:cNvSpPr txBox="1"/>
          <p:nvPr/>
        </p:nvSpPr>
        <p:spPr>
          <a:xfrm>
            <a:off x="5886451" y="4574538"/>
            <a:ext cx="63055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มาตรการหลัก/แนวทางการดำเนินเงินงาน/แก้ไขปัญหา 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มาตรการ)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0" y="4559308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852160" y="2928260"/>
            <a:ext cx="633984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จุดอ่อน/จุดแข็ง/โอกาส/ปัญหาอุปสรรค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      ขยะอันตรายในโรงพยาบาล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ขยะอันตรายในโรงพยาบาลมีการคัดแยก รวบรวม และกำจัดเป็นไปตามมาตรฐาน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220716" y="2345080"/>
            <a:ext cx="5438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ของเสียอันตรายในโรงพยาบาล ยังไม่มีการรวบรวมปริมาณที่เกิดขึ้นอย่างชัดเจน แต่รพ.ส่วนใหญ่ได้มีการคัดแยกยังไม่เป็นไปตามมาตรฐาน และยังไม่มีแหล่งการกำจัดที่เป็นไปตามมาตรฐาน และบางรพ.ยังทิ้งขยะอันตรายปะปนไปกับขยะทั่วไป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P&amp;P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.........................................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004018"/>
            <a:ext cx="632460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991100"/>
            <a:ext cx="579120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852160" y="1465220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17" name="กล่องข้อความ 7"/>
          <p:cNvSpPr txBox="1"/>
          <p:nvPr/>
        </p:nvSpPr>
        <p:spPr>
          <a:xfrm>
            <a:off x="6111764" y="1906146"/>
            <a:ext cx="543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ของเสียอันตรายในโรงพยาบาล ได้มีการรวบรวมเพื่อส่งกำจัดจำนวน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7.3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ตัน แต่ยังมีปริมาณตกค้างอีกในโรงพยาบาล</a:t>
            </a:r>
          </a:p>
        </p:txBody>
      </p:sp>
      <p:sp>
        <p:nvSpPr>
          <p:cNvPr id="19" name="กล่องข้อความ 7"/>
          <p:cNvSpPr txBox="1"/>
          <p:nvPr/>
        </p:nvSpPr>
        <p:spPr>
          <a:xfrm>
            <a:off x="278523" y="5193383"/>
            <a:ext cx="543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พัฒนาบุคลากรของเสียอันตรายในโรงพยาบาล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รวบรวมปริมาณขยะอันตรายที่เกิดขึ้นส่งกำจัดที่เป็นไปตามมาตรฐาน</a:t>
            </a:r>
          </a:p>
        </p:txBody>
      </p:sp>
      <p:sp>
        <p:nvSpPr>
          <p:cNvPr id="25" name="กล่องข้อความ 7"/>
          <p:cNvSpPr txBox="1"/>
          <p:nvPr/>
        </p:nvSpPr>
        <p:spPr>
          <a:xfrm>
            <a:off x="6096000" y="3269991"/>
            <a:ext cx="5885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จุดอ่อน/อุปสรรค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ขาดองค์ความรู้ในการจัดการขยะอันตราย และ ไม่มีแหล่งกำจัดขยะอันตรายในเขตพื้นที่ ในการขนส่ง กำจัดมีค่าใช้จ่ายสูง ท้องถิ่นไม่รับกำจัด</a:t>
            </a:r>
          </a:p>
          <a:p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กล่องข้อความ 7"/>
          <p:cNvSpPr txBox="1"/>
          <p:nvPr/>
        </p:nvSpPr>
        <p:spPr>
          <a:xfrm>
            <a:off x="6206358" y="5073464"/>
            <a:ext cx="543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พัฒนาศักยภาพบุคลากร รพ.</a:t>
            </a:r>
          </a:p>
          <a:p>
            <a:pPr marL="457200" indent="-457200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กำกับ ติดตาม ควบคุม คุณภาพ มาตรฐาน รพ.</a:t>
            </a:r>
          </a:p>
          <a:p>
            <a:pPr marL="457200" indent="-457200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สนับสนุนการจัดการของเสียอันตรายแบบรวมศูนย์</a:t>
            </a:r>
          </a:p>
        </p:txBody>
      </p:sp>
    </p:spTree>
    <p:extLst>
      <p:ext uri="{BB962C8B-B14F-4D97-AF65-F5344CB8AC3E}">
        <p14:creationId xmlns:p14="http://schemas.microsoft.com/office/powerpoint/2010/main" val="110116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25399" y="1397000"/>
            <a:ext cx="5765801" cy="851039"/>
            <a:chOff x="215900" y="1148403"/>
            <a:chExt cx="3581400" cy="758420"/>
          </a:xfrm>
        </p:grpSpPr>
        <p:sp>
          <p:nvSpPr>
            <p:cNvPr id="4" name="กล่องข้อความ 3"/>
            <p:cNvSpPr txBox="1"/>
            <p:nvPr/>
          </p:nvSpPr>
          <p:spPr>
            <a:xfrm>
              <a:off x="215900" y="1148403"/>
              <a:ext cx="3581400" cy="35656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3.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สถานการณ์ ข้อมูลย้อนหลัง ปี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2559-2561 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9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เดือน)</a:t>
              </a:r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215900" y="1440545"/>
              <a:ext cx="3581400" cy="4662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" name="กล่องข้อความ 5"/>
          <p:cNvSpPr txBox="1"/>
          <p:nvPr/>
        </p:nvSpPr>
        <p:spPr>
          <a:xfrm>
            <a:off x="5886451" y="4574538"/>
            <a:ext cx="63055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มาตรการหลัก/แนวทางการดำเนินเงินงาน/แก้ไขปัญหา 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มาตรการ)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0" y="4559308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852160" y="2928260"/>
            <a:ext cx="633984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จุดอ่อน/จุดแข็ง/โอกาส/ปัญหาอุปสรรค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      ข้อบัญญัติขององค์การปกครองส่วนท้องถิ่น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: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องค์การปกครองส่วนท้องถิ่นมีการข้อบัญญัติเพิ่มขึ้นร้อยละ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P&amp;P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.........................................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004018"/>
            <a:ext cx="632460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991100"/>
            <a:ext cx="579120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852160" y="1465220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17" name="กล่องข้อความ 7"/>
          <p:cNvSpPr txBox="1"/>
          <p:nvPr/>
        </p:nvSpPr>
        <p:spPr>
          <a:xfrm>
            <a:off x="6111764" y="2056046"/>
            <a:ext cx="543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องค์การปกครองส่วนท้องถิ่นมีการข้อบัญญัติเพิ่มขึ้นร้อยละ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56.40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ส่วนใหญ่ 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อบต.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ยังไม่มีการออกข้อ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บัญัติ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กล่องข้อความ 7"/>
          <p:cNvSpPr txBox="1"/>
          <p:nvPr/>
        </p:nvSpPr>
        <p:spPr>
          <a:xfrm>
            <a:off x="278523" y="5193383"/>
            <a:ext cx="5438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พัฒนาบุคลากรสาธารณสุขอำเภอ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ประชุม คณะกรรมการสาธารณสุขจังหวัด (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คสจ.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นิเทศ ติดตาม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ร่าง ตัวอย่างข้อบัญญัติ ตาม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การสาธารณสุข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2535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กล่องข้อความ 7"/>
          <p:cNvSpPr txBox="1"/>
          <p:nvPr/>
        </p:nvSpPr>
        <p:spPr>
          <a:xfrm>
            <a:off x="6096000" y="3269991"/>
            <a:ext cx="58857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จุดอ่อน/อุปสรรค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อบต.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ขาดองค์ความรู้ใน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การสาธารณสุข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2535 /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ขาดบุคลากรด้านสาธารณสุข / ขาดการบังคับใช้กฎหมาย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จุดแข็ง / โอกาส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กรมส่งเสริมการปกครองส่วนท้องถิ่นให้ความสำคัญ / มีกลไกคณะกรรมการสาธารณสุขขังหวัด(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คสจ.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กล่องข้อความ 7"/>
          <p:cNvSpPr txBox="1"/>
          <p:nvPr/>
        </p:nvSpPr>
        <p:spPr>
          <a:xfrm>
            <a:off x="5959366" y="5193384"/>
            <a:ext cx="62326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พัฒนาศักยภาพ และเสริมสร้างความเข้มแข็ง บุคลากร องค์กรปกครองส่วนท้องถิ่น</a:t>
            </a:r>
          </a:p>
          <a:p>
            <a:pPr marL="268288" indent="-268288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กำกับ ติดตาม ควบคุม มาตรฐานคุณภาพระบบบริการอนามัยสิ่งแวดล้อม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(EHA)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marL="268288" indent="-268288">
              <a:buAutoNum type="arabicPeriod"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กำกับติดตาม การบังคับใช้กฎหมาย โดยกลไกคณะกรรมการสาธารณสุขขังหวัด(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คสจ.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) </a:t>
            </a: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863162" y="2203687"/>
          <a:ext cx="4191000" cy="222885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อปท.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ออกข้อบัญญัติ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ร้อยละ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ตรัง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45.45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พัทลุง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93.15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สงขลา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54.29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สตูล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ปัตตานี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39.82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ยะลา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นราธิวาส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46.59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รวม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56.40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7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0" y="1680779"/>
            <a:ext cx="5765801" cy="851039"/>
            <a:chOff x="215900" y="1148403"/>
            <a:chExt cx="3581400" cy="758420"/>
          </a:xfrm>
        </p:grpSpPr>
        <p:sp>
          <p:nvSpPr>
            <p:cNvPr id="4" name="กล่องข้อความ 3"/>
            <p:cNvSpPr txBox="1"/>
            <p:nvPr/>
          </p:nvSpPr>
          <p:spPr>
            <a:xfrm>
              <a:off x="215900" y="1148403"/>
              <a:ext cx="3581400" cy="35656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3.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สถานการณ์ ข้อมูลย้อนหลัง ปี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2559-2561 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9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เดือน)</a:t>
              </a:r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215900" y="1440545"/>
              <a:ext cx="3581400" cy="46627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" name="กล่องข้อความ 5"/>
          <p:cNvSpPr txBox="1"/>
          <p:nvPr/>
        </p:nvSpPr>
        <p:spPr>
          <a:xfrm>
            <a:off x="5886451" y="4574538"/>
            <a:ext cx="63055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มาตรการหลัก/แนวทางการดำเนินเงินงาน/แก้ไขปัญหา 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มาตรการ)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0" y="4433180"/>
            <a:ext cx="57721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การดำเนินงานที่ผ่านมา ปี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852160" y="2928260"/>
            <a:ext cx="633984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จุดอ่อน/จุดแข็ง/โอกาส/ปัญหาอุปสรรค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349" y="511208"/>
            <a:ext cx="121856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25399" y="982558"/>
            <a:ext cx="121666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ตัวชี้วัด/ค่าเป้าหมาย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25399" y="29349"/>
            <a:ext cx="1216660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เข็มมุ่งการดำเนินงาน ปี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2562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ของเขตสุขภาพที่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12  :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ยุทธศาสตร์.........ด้านบริการเป็นเลิศ..................................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004018"/>
            <a:ext cx="632460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-25399" y="4770841"/>
            <a:ext cx="5791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/>
              <a:t>๑.รพ.สต.มีการประเมินตนเอง มายังอำเภอ อำเภอมีการประเมินซ้ำ ส่งผลประเมินไปยังจังหวัด</a:t>
            </a:r>
          </a:p>
          <a:p>
            <a:r>
              <a:rPr lang="th-TH" dirty="0"/>
              <a:t>๒.ทางสำนักงานสาธารณสุขจังหวัดมีการประเมินติดตาม รพ.สต. ๕ ดาว โดยมีการใช้ทีมประเมินจากแต่ละอำเภอลงประเมิน</a:t>
            </a:r>
          </a:p>
          <a:p>
            <a:r>
              <a:rPr lang="th-TH" dirty="0"/>
              <a:t>๓.ทางเขตมีการพัฒนาศักยภาพ ของทีมประเมิน ระดับเขต (ตัวแทนของแต่ละจังหวัด)</a:t>
            </a:r>
          </a:p>
          <a:p>
            <a:r>
              <a:rPr lang="th-TH" dirty="0"/>
              <a:t>๔.จังหวัดมีการพัฒนาศักยภาพทีมประเมินระดับจังหวัด</a:t>
            </a:r>
          </a:p>
        </p:txBody>
      </p:sp>
      <p:sp>
        <p:nvSpPr>
          <p:cNvPr id="15" name="กล่องข้อความ 19"/>
          <p:cNvSpPr txBox="1"/>
          <p:nvPr/>
        </p:nvSpPr>
        <p:spPr>
          <a:xfrm>
            <a:off x="5852160" y="1544049"/>
            <a:ext cx="63398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5476" y="551793"/>
            <a:ext cx="551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2400" b="1" dirty="0"/>
              <a:t>ส่งเสริมการพัฒนาคุณภาพ รพ.สต.ติดดาว</a:t>
            </a:r>
            <a:endParaRPr lang="en-US" sz="2400" b="1" dirty="0">
              <a:solidFill>
                <a:schemeClr val="l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1193" y="846081"/>
            <a:ext cx="9974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/>
              <a:t> </a:t>
            </a:r>
            <a:r>
              <a:rPr lang="th-TH" sz="2400" dirty="0"/>
              <a:t>          </a:t>
            </a:r>
            <a:r>
              <a:rPr lang="en-US" sz="2400" dirty="0"/>
              <a:t>- </a:t>
            </a:r>
            <a:r>
              <a:rPr lang="th-TH" sz="2400" dirty="0">
                <a:solidFill>
                  <a:schemeClr val="dk1"/>
                </a:solidFill>
              </a:rPr>
              <a:t>ร้อยละของรพ.สต. ที่ผ่านเกณฑ์พัฒนาคุณภาพรพ.สต.ติดดาว ระดับ ๓ (๑๐๐</a:t>
            </a:r>
            <a:r>
              <a:rPr lang="en-US" sz="2400" dirty="0">
                <a:solidFill>
                  <a:schemeClr val="dk1"/>
                </a:solidFill>
              </a:rPr>
              <a:t>%</a:t>
            </a:r>
            <a:r>
              <a:rPr lang="th-TH" sz="2400" dirty="0">
                <a:solidFill>
                  <a:schemeClr val="dk1"/>
                </a:solidFill>
              </a:rPr>
              <a:t>) พ.ศ.๒๕๖๒</a:t>
            </a:r>
            <a:endParaRPr lang="en-US" sz="2400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dk1"/>
                </a:solidFill>
              </a:rPr>
              <a:t>         - </a:t>
            </a:r>
            <a:r>
              <a:rPr lang="th-TH" sz="2400" dirty="0">
                <a:solidFill>
                  <a:schemeClr val="dk1"/>
                </a:solidFill>
              </a:rPr>
              <a:t>ร้อยละของรพ.สต. ที่ผ่านเกณฑ์พัฒนาคุณภาพรพ.สต.ติดดาว ระดับ ๕ สะสม ๖๐</a:t>
            </a:r>
            <a:r>
              <a:rPr lang="en-US" sz="2400" dirty="0">
                <a:solidFill>
                  <a:schemeClr val="dk1"/>
                </a:solidFill>
              </a:rPr>
              <a:t>% </a:t>
            </a:r>
            <a:r>
              <a:rPr lang="th-TH" sz="2400" dirty="0">
                <a:solidFill>
                  <a:schemeClr val="dk1"/>
                </a:solidFill>
              </a:rPr>
              <a:t>พ.ศ.๒๕๖๒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77747" y="3334601"/>
            <a:ext cx="6688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/>
              <a:t>จุดแข็ง </a:t>
            </a:r>
            <a:r>
              <a:rPr lang="en-US" sz="1600" dirty="0"/>
              <a:t>: </a:t>
            </a:r>
            <a:r>
              <a:rPr lang="th-TH" sz="1600" dirty="0"/>
              <a:t>ผู้บริหารทุกระดับให้ความสำคัญกับนโยบาย, มาตรฐานรพ.สตติดดาวสามารถนำไปปฏิบัติได้ง่ายชัดเจน</a:t>
            </a:r>
          </a:p>
          <a:p>
            <a:r>
              <a:rPr lang="th-TH" sz="1600" dirty="0"/>
              <a:t>จุดอ่อน </a:t>
            </a:r>
            <a:r>
              <a:rPr lang="en-US" sz="1600" dirty="0"/>
              <a:t>:</a:t>
            </a:r>
            <a:r>
              <a:rPr lang="th-TH" sz="1600" dirty="0"/>
              <a:t> การทำงานของสหวิชาชีพแบบแยกส่วนไม่ได้บูรณาการร่วมกัน, ข้อจำกัดของพื้นที่, งบประมาณในการพัฒนารพ.สต.ไม่เพียงพอ</a:t>
            </a:r>
          </a:p>
          <a:p>
            <a:r>
              <a:rPr lang="th-TH" sz="1600" dirty="0"/>
              <a:t>โอกาส </a:t>
            </a:r>
            <a:r>
              <a:rPr lang="en-US" sz="1600" dirty="0"/>
              <a:t>:</a:t>
            </a:r>
            <a:r>
              <a:rPr lang="th-TH" sz="1600" dirty="0"/>
              <a:t>องค์การบริหารส่วนท้องถิ่นสนับสนุนการดำเนินงานของรพ.สต.ติดดาว</a:t>
            </a:r>
          </a:p>
          <a:p>
            <a:r>
              <a:rPr lang="th-TH" sz="1600" dirty="0"/>
              <a:t>อุปสรรค</a:t>
            </a:r>
            <a:r>
              <a:rPr lang="en-US" sz="1600" dirty="0"/>
              <a:t>:</a:t>
            </a:r>
            <a:r>
              <a:rPr lang="th-TH" sz="1600" dirty="0"/>
              <a:t>ระเบียบการเงิน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80536" y="5029200"/>
            <a:ext cx="63114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๑.สร้างระบบพี่เลี้ยง เพื่อมีระบบสนับสนุนที่เข้มแข็ง</a:t>
            </a:r>
          </a:p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๒.มีการติดตามอย่างต่อเนื่องจากทุกระดับ</a:t>
            </a:r>
          </a:p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๓.สร้างเวทีแลกเปลี่ยนเรียนรู้สิ่งที่ดีงามและถอดบทเรียนจะทำให้เกิดการพัฒนาอย่างต่อเนื่องและยั่งยืน</a:t>
            </a:r>
          </a:p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๔.ปรับระเบียบการเงินให้เอื้อต่อการพัฒนา</a:t>
            </a:r>
          </a:p>
        </p:txBody>
      </p:sp>
      <p:graphicFrame>
        <p:nvGraphicFramePr>
          <p:cNvPr id="26" name="ตาราง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17705"/>
              </p:ext>
            </p:extLst>
          </p:nvPr>
        </p:nvGraphicFramePr>
        <p:xfrm>
          <a:off x="660398" y="2060938"/>
          <a:ext cx="4838922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2706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จังหวัด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จำนวนรพ.สต.ทั้งหมด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ปีพ.ศ. ๒๕๖๑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๕ ดาวสะสม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032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๓ ระดับ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๔ ระดับ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dirty="0"/>
                        <a:t>๕ ระดับ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ตรัง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๑๒๕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๗๒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๔๓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๔๓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พัทลุง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๑๒๔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สตูล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๕๕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สงขลา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๑๗๕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๖๑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ปัตตานี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๑๒๗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๔๐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ยะลา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๓๖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นราธิวาส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๑๑๑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๙๕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6">
                <a:tc>
                  <a:txBody>
                    <a:bodyPr/>
                    <a:lstStyle/>
                    <a:p>
                      <a:r>
                        <a:rPr lang="th-TH" sz="1000" dirty="0"/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๗๙๘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๒๔๘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๒๐๗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๑๙๕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000" dirty="0"/>
                        <a:t>๒๒๕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กล่องข้อความ 1"/>
          <p:cNvSpPr txBox="1"/>
          <p:nvPr/>
        </p:nvSpPr>
        <p:spPr>
          <a:xfrm flipH="1">
            <a:off x="6108699" y="1943545"/>
            <a:ext cx="5480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จากการดำเนินงานรพ.สต.ติดดาว ระดับเขตปี๒๕๖๑ มีรพ.สต.ติดดาว ระดับ ๕ ดาว เท่ากับ ๔๑.๒๕</a:t>
            </a:r>
            <a:r>
              <a:rPr lang="en-US" dirty="0"/>
              <a:t>%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2733845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ไหลเวียน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ไหลเวียน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ไหลเวียน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ไหลเวียน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ไหลเวียน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ไหลเวียน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2228</Words>
  <Application>Microsoft Office PowerPoint</Application>
  <PresentationFormat>แบบจอกว้าง</PresentationFormat>
  <Paragraphs>331</Paragraphs>
  <Slides>9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21" baseType="lpstr">
      <vt:lpstr>Angsana New</vt:lpstr>
      <vt:lpstr>AngsanaUPC</vt:lpstr>
      <vt:lpstr>Arial</vt:lpstr>
      <vt:lpstr>Browallia New</vt:lpstr>
      <vt:lpstr>Calibri</vt:lpstr>
      <vt:lpstr>Calibri Light</vt:lpstr>
      <vt:lpstr>Constantia</vt:lpstr>
      <vt:lpstr>Cordia New</vt:lpstr>
      <vt:lpstr>Tahoma</vt:lpstr>
      <vt:lpstr>TH SarabunPSK</vt:lpstr>
      <vt:lpstr>Wingdings 2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ผู้ใช้ Microsoft Office</dc:creator>
  <cp:lastModifiedBy>User</cp:lastModifiedBy>
  <cp:revision>50</cp:revision>
  <dcterms:created xsi:type="dcterms:W3CDTF">2018-09-04T07:52:23Z</dcterms:created>
  <dcterms:modified xsi:type="dcterms:W3CDTF">2018-09-05T04:19:34Z</dcterms:modified>
</cp:coreProperties>
</file>