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97" r:id="rId4"/>
    <p:sldId id="293" r:id="rId5"/>
    <p:sldId id="292" r:id="rId6"/>
    <p:sldId id="291" r:id="rId7"/>
    <p:sldId id="290" r:id="rId8"/>
    <p:sldId id="294" r:id="rId9"/>
    <p:sldId id="295" r:id="rId10"/>
  </p:sldIdLst>
  <p:sldSz cx="11880850" cy="6840538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FF"/>
    <a:srgbClr val="FF66CC"/>
    <a:srgbClr val="FF6699"/>
    <a:srgbClr val="385D8A"/>
    <a:srgbClr val="32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ลักษณะชุดรูปแบบ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95" y="690"/>
      </p:cViewPr>
      <p:guideLst>
        <p:guide orient="horz" pos="2154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0D949-1F2A-4345-8CA0-E743175553E9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F94A1-3484-4295-854B-8AB6C41A78F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8057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513AC-EA18-4655-814C-89B6196E5F2D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66688" y="744538"/>
            <a:ext cx="6464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853D0-B521-42EB-93EF-1E6A9C24C45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050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906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66688" y="744538"/>
            <a:ext cx="6464300" cy="3722687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53D0-B521-42EB-93EF-1E6A9C24C451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048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1065" y="2125011"/>
            <a:ext cx="10098723" cy="1466282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82129" y="3876305"/>
            <a:ext cx="8316595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687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640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331417" y="273940"/>
            <a:ext cx="2895958" cy="5836626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43550" y="273940"/>
            <a:ext cx="8489858" cy="5836626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878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45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38505" y="4395689"/>
            <a:ext cx="10098723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38505" y="2899313"/>
            <a:ext cx="10098723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600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43548" y="1596131"/>
            <a:ext cx="5692907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534469" y="1596131"/>
            <a:ext cx="5692907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1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4044" y="273939"/>
            <a:ext cx="10692765" cy="114009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4043" y="1531204"/>
            <a:ext cx="5249438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94043" y="2169337"/>
            <a:ext cx="5249438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035312" y="1531204"/>
            <a:ext cx="525150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035312" y="2169337"/>
            <a:ext cx="525150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39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63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6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4043" y="272356"/>
            <a:ext cx="3908718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45086" y="272357"/>
            <a:ext cx="6641725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94043" y="1431449"/>
            <a:ext cx="3908718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603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28729" y="4788378"/>
            <a:ext cx="712851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28729" y="611216"/>
            <a:ext cx="712851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28729" y="5353671"/>
            <a:ext cx="712851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03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94044" y="273939"/>
            <a:ext cx="10692765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4044" y="1596131"/>
            <a:ext cx="10692765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94043" y="634017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2162-A282-4CC2-A34C-CDAFEA010487}" type="datetimeFigureOut">
              <a:rPr lang="th-TH" smtClean="0"/>
              <a:pPr/>
              <a:t>09/12/61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59292" y="6340176"/>
            <a:ext cx="37622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514609" y="634017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919D-55A6-4559-BC9E-461472CAAB1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8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82508" y="0"/>
            <a:ext cx="11869780" cy="3357585"/>
          </a:xfrm>
          <a:prstGeom prst="rect">
            <a:avLst/>
          </a:prstGeom>
        </p:spPr>
      </p:pic>
      <p:sp>
        <p:nvSpPr>
          <p:cNvPr id="11" name="Title 7"/>
          <p:cNvSpPr txBox="1">
            <a:spLocks/>
          </p:cNvSpPr>
          <p:nvPr/>
        </p:nvSpPr>
        <p:spPr>
          <a:xfrm>
            <a:off x="592228" y="1555963"/>
            <a:ext cx="10611584" cy="360324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โครงการบูรณาการหน่วยแพทย์เคลื่อนที่</a:t>
            </a:r>
            <a:r>
              <a:rPr kumimoji="0" lang="th-TH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เพื่อดูแลประชาชน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อุทิศถวายพระบาทสมเด็จพระปรมินทรมหาภูมิพลอดุยเดช บรมนาถบพิตร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และถวายสมเด็จพระนางเจ้าสิริกิติ์พระบรมราชินีนาถ ในรัชกาลที่ 9 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th-TH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และสมเด็จพระเจ้าอยู่หัว รัชกาลที่ 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10 </a:t>
            </a: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จังหวัดนราธิวาส</a:t>
            </a:r>
          </a:p>
        </p:txBody>
      </p:sp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801" y="4035474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5535" y="1537078"/>
            <a:ext cx="11869780" cy="3357585"/>
          </a:xfrm>
          <a:prstGeom prst="rect">
            <a:avLst/>
          </a:prstGeom>
        </p:spPr>
      </p:pic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993" y="3645562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6B90FD0A-79C0-44A5-8C6C-1A98DC6ACF22}"/>
              </a:ext>
            </a:extLst>
          </p:cNvPr>
          <p:cNvSpPr txBox="1">
            <a:spLocks/>
          </p:cNvSpPr>
          <p:nvPr/>
        </p:nvSpPr>
        <p:spPr>
          <a:xfrm>
            <a:off x="755849" y="271386"/>
            <a:ext cx="9433049" cy="1140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พื้นที่เปิดตัวโครงการ (</a:t>
            </a:r>
            <a:r>
              <a:rPr lang="en-US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Kick off</a:t>
            </a:r>
            <a:r>
              <a:rPr lang="th-TH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) จังหวัดนราธิวาส</a:t>
            </a:r>
            <a:endParaRPr lang="th-TH" sz="4800" dirty="0"/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A74264E8-0B8C-494C-B37A-BB11038094D4}"/>
              </a:ext>
            </a:extLst>
          </p:cNvPr>
          <p:cNvSpPr/>
          <p:nvPr/>
        </p:nvSpPr>
        <p:spPr>
          <a:xfrm>
            <a:off x="2412033" y="3205281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ในวันจันทร์ ที่ 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17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ธันวาคม 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2561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		</a:t>
            </a:r>
          </a:p>
          <a:p>
            <a:pPr lvl="0">
              <a:spcBef>
                <a:spcPct val="0"/>
              </a:spcBef>
              <a:defRPr/>
            </a:pP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         ณ บ้านโต๊ะโม</a:t>
            </a:r>
            <a:r>
              <a:rPr lang="th-TH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๊ะ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หมู่ที่ 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ตำบลภูเขาทอง อำเภอสุคิริน จังหวัดนราธิวาส</a:t>
            </a:r>
          </a:p>
          <a:p>
            <a:pPr>
              <a:spcBef>
                <a:spcPct val="0"/>
              </a:spcBef>
              <a:defRPr/>
            </a:pP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         เนื่องจากเป็นพื้นที่ทุรกันดารห่างไกล ประชาชนเข้าถึงบริการสาธารณสุขได้ยาก </a:t>
            </a:r>
          </a:p>
        </p:txBody>
      </p:sp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11070" y="0"/>
            <a:ext cx="11869780" cy="3357585"/>
          </a:xfrm>
          <a:prstGeom prst="rect">
            <a:avLst/>
          </a:prstGeom>
        </p:spPr>
      </p:pic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833" y="3353499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ตัวยึดเนื้อหา 6"/>
          <p:cNvSpPr>
            <a:spLocks noGrp="1"/>
          </p:cNvSpPr>
          <p:nvPr>
            <p:ph idx="1"/>
          </p:nvPr>
        </p:nvSpPr>
        <p:spPr>
          <a:xfrm>
            <a:off x="2772073" y="2776596"/>
            <a:ext cx="8496944" cy="3075105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ที่ว่าการอำเภอ		สำนักงานพัฒนาชุมชนอำเภอ</a:t>
            </a:r>
          </a:p>
          <a:p>
            <a:pPr>
              <a:buFont typeface="Wingdings" pitchFamily="2" charset="2"/>
              <a:buChar char="v"/>
            </a:pPr>
            <a:r>
              <a:rPr lang="th-TH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อบต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ภูเขาทอง		กรมทหารพรานที่ 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11</a:t>
            </a:r>
            <a:endParaRPr lang="th-TH" sz="4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สภ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สุคิ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ริน		รพ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สุ</a:t>
            </a:r>
            <a:r>
              <a:rPr lang="th-TH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คิริน</a:t>
            </a:r>
            <a:endParaRPr lang="th-TH" sz="4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รพสต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ร่มเกล้า		สสอ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สุ</a:t>
            </a:r>
            <a:r>
              <a:rPr lang="th-TH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คิริน</a:t>
            </a:r>
            <a:endParaRPr lang="th-TH" sz="4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4" name="แผนผังลำดับงาน: เทปเจาะรู 13"/>
          <p:cNvSpPr/>
          <p:nvPr/>
        </p:nvSpPr>
        <p:spPr>
          <a:xfrm>
            <a:off x="3924201" y="1182226"/>
            <a:ext cx="5857916" cy="142876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การกับหน่วยงานต่างๆ ดังนี้</a:t>
            </a:r>
            <a:endParaRPr lang="th-TH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82508" y="0"/>
            <a:ext cx="11869780" cy="3357585"/>
          </a:xfrm>
          <a:prstGeom prst="rect">
            <a:avLst/>
          </a:prstGeom>
        </p:spPr>
      </p:pic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479" y="3482953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รูปห้าเหลี่ยม 6"/>
          <p:cNvSpPr/>
          <p:nvPr/>
        </p:nvSpPr>
        <p:spPr>
          <a:xfrm>
            <a:off x="3708177" y="642937"/>
            <a:ext cx="5400600" cy="866002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kern="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กิจกรรม</a:t>
            </a:r>
            <a:r>
              <a:rPr lang="th-TH" sz="6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ที่ดำเนินการ</a:t>
            </a:r>
            <a:endParaRPr lang="th-TH" sz="6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2412033" y="1620070"/>
            <a:ext cx="9102025" cy="45365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v"/>
              <a:defRPr/>
            </a:pPr>
            <a:endParaRPr lang="th-TH" sz="3600" b="1" noProof="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0"/>
              </a:spcBef>
              <a:buFont typeface="Wingdings" pitchFamily="2" charset="2"/>
              <a:buChar char="v"/>
              <a:defRPr/>
            </a:pPr>
            <a:endParaRPr lang="th-TH" sz="1000" b="1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th-TH" sz="4000" b="1" noProof="0" dirty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การแพทย์ขั้นพื้นฐาน    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ตรวจรักษาพยาบาล </a:t>
            </a:r>
            <a:endParaRPr lang="th-TH" sz="3600" b="1" noProof="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4000" b="1" i="0" u="none" strike="noStrike" kern="1200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ทันตก</a:t>
            </a:r>
            <a:r>
              <a:rPr lang="th-TH" sz="4000" b="1" dirty="0">
                <a:solidFill>
                  <a:srgbClr val="C0000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ร</a:t>
            </a:r>
            <a:r>
              <a:rPr kumimoji="0" lang="th-TH" sz="4000" b="1" i="0" u="none" strike="noStrike" kern="1200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รมเคลื่อนที่  </a:t>
            </a:r>
            <a:r>
              <a:rPr kumimoji="0" lang="en-US" sz="4000" b="1" i="0" u="none" strike="noStrike" kern="1200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:</a:t>
            </a:r>
            <a:endParaRPr kumimoji="0" lang="th-TH" sz="4000" b="1" i="0" u="none" strike="noStrike" kern="1200" cap="none" spc="0" normalizeH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th-TH" sz="3200" b="1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   บริการถอนฟัน</a:t>
            </a:r>
            <a:r>
              <a:rPr kumimoji="0" lang="en-US" sz="3200" b="1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,</a:t>
            </a:r>
            <a:r>
              <a:rPr kumimoji="0" lang="th-TH" sz="3200" b="1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สอนการแปรงฟัน</a:t>
            </a:r>
            <a:r>
              <a:rPr kumimoji="0" lang="en-US" sz="3200" b="1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,</a:t>
            </a:r>
            <a:r>
              <a:rPr kumimoji="0" lang="th-TH" sz="3200" b="1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ตรวจสุขภาพช่องปาก</a:t>
            </a:r>
            <a:endParaRPr kumimoji="0" lang="th-TH" sz="3200" b="1" i="0" u="none" strike="noStrike" kern="1200" cap="none" spc="0" normalizeH="0" dirty="0">
              <a:ln>
                <a:noFill/>
              </a:ln>
              <a:effectLst/>
              <a:uLnTx/>
              <a:uFillTx/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th-TH" sz="4000" b="1" noProof="0" dirty="0">
                <a:solidFill>
                  <a:srgbClr val="C0000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บริการตรวจตา  </a:t>
            </a:r>
            <a:r>
              <a:rPr lang="en-US" sz="4000" b="1" noProof="0" dirty="0">
                <a:solidFill>
                  <a:srgbClr val="C0000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:</a:t>
            </a:r>
            <a:endParaRPr lang="th-TH" sz="4000" b="1" noProof="0" dirty="0">
              <a:solidFill>
                <a:srgbClr val="C00000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lvl="0">
              <a:spcBef>
                <a:spcPct val="0"/>
              </a:spcBef>
              <a:defRPr/>
            </a:pP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  ตรวจวัดสายตาโดยใช้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Snellen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chart, 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ตรวจคัดกรองถ่ายจอประสาทตา</a:t>
            </a:r>
          </a:p>
          <a:p>
            <a:pPr lvl="0">
              <a:spcBef>
                <a:spcPct val="0"/>
              </a:spcBef>
              <a:defRPr/>
            </a:pP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ในผู้สูงอายุและผู้ป่วยเบาหวาน </a:t>
            </a:r>
            <a:endParaRPr lang="th-TH" sz="3200" b="1" noProof="0" dirty="0">
              <a:solidFill>
                <a:srgbClr val="002060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4000" b="1" i="0" u="none" strike="noStrike" kern="1200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สุขภาพจิตเคลื่อนที่   </a:t>
            </a:r>
            <a:r>
              <a:rPr kumimoji="0" lang="en-US" sz="4000" b="1" i="0" u="none" strike="noStrike" kern="1200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: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คัดกรองโรคซึมเศร้าด้วย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 Q 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9 Q </a:t>
            </a:r>
            <a:endParaRPr kumimoji="0" lang="th-TH" sz="3600" b="1" i="0" u="none" strike="noStrike" kern="1200" cap="none" spc="0" normalizeH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lvl="0">
              <a:spcBef>
                <a:spcPct val="0"/>
              </a:spcBef>
              <a:defRPr/>
            </a:pPr>
            <a:endParaRPr kumimoji="0" lang="th-TH" sz="36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82508" y="0"/>
            <a:ext cx="11869780" cy="3357585"/>
          </a:xfrm>
          <a:prstGeom prst="rect">
            <a:avLst/>
          </a:prstGeom>
        </p:spPr>
      </p:pic>
      <p:sp>
        <p:nvSpPr>
          <p:cNvPr id="11" name="Title 7"/>
          <p:cNvSpPr txBox="1">
            <a:spLocks/>
          </p:cNvSpPr>
          <p:nvPr/>
        </p:nvSpPr>
        <p:spPr>
          <a:xfrm>
            <a:off x="171674" y="1260029"/>
            <a:ext cx="11726903" cy="2731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36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5429" y="3368514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2228872" y="1867252"/>
            <a:ext cx="9376549" cy="450059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endParaRPr 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0" indent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th-TH" sz="39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แนะนำและฝึกอาชีพ</a:t>
            </a:r>
            <a:r>
              <a:rPr lang="th-TH" sz="3900" b="1" dirty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 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: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  ทำกระเป๋าจากเศษผ้า </a:t>
            </a:r>
          </a:p>
          <a:p>
            <a:pPr lvl="0">
              <a:buFont typeface="Wingdings" pitchFamily="2" charset="2"/>
              <a:buChar char="v"/>
            </a:pPr>
            <a:r>
              <a:rPr lang="th-TH" sz="39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กิจกรรมอื่นๆตามบริบทพื้นที่ </a:t>
            </a:r>
            <a:r>
              <a:rPr lang="en-US" sz="39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:</a:t>
            </a:r>
            <a:endParaRPr lang="th-TH" sz="39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   	-แนะนำ/ส่งเสริมภาวะโภชนาการในเด็ก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lvl="0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-แพทย์แผนไทย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กายภาพบำบัด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นวดปรับสมดุล คอ บ่าไหล่, จ่ายยาสมุนไพร                  </a:t>
            </a:r>
          </a:p>
          <a:p>
            <a:pPr lvl="0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-คัดกรอง 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HT/DM,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กิจกรรมปรับเปลี่ยนพฤติกรรมสุขภาพในกลุ่มเสี่ยงโรคเรื้อรัง  </a:t>
            </a:r>
          </a:p>
          <a:p>
            <a:pPr lvl="0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-กิจกรรมเวทีจิตอาสา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ให้สุขศึกษาเรื่องโรคที่เป็นปัญหาของพื้นที่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lvl="0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-สาธิตอาหารปลอดภัย</a:t>
            </a:r>
          </a:p>
          <a:p>
            <a:pPr lvl="0"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-บริการฉีดวัคซีน</a:t>
            </a:r>
          </a:p>
          <a:p>
            <a:pPr marL="0" lvl="0" indent="0">
              <a:spcBef>
                <a:spcPct val="0"/>
              </a:spcBef>
              <a:buFont typeface="Wingdings" pitchFamily="2" charset="2"/>
              <a:buChar char="v"/>
              <a:defRPr/>
            </a:pPr>
            <a:endParaRPr 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10" name="รูปห้าเหลี่ยม 9"/>
          <p:cNvSpPr/>
          <p:nvPr/>
        </p:nvSpPr>
        <p:spPr>
          <a:xfrm>
            <a:off x="3996209" y="964412"/>
            <a:ext cx="4881154" cy="714380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kern="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กิจกรรม</a:t>
            </a:r>
            <a:r>
              <a:rPr lang="th-TH" sz="5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ที่ดำเนินการ</a:t>
            </a:r>
            <a:endParaRPr lang="th-TH" sz="5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29474" y="62684"/>
            <a:ext cx="11869780" cy="3357585"/>
          </a:xfrm>
          <a:prstGeom prst="rect">
            <a:avLst/>
          </a:prstGeom>
        </p:spPr>
      </p:pic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897" y="3278317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สี่เหลี่ยมมุมมน 13"/>
          <p:cNvSpPr/>
          <p:nvPr/>
        </p:nvSpPr>
        <p:spPr>
          <a:xfrm>
            <a:off x="971873" y="125333"/>
            <a:ext cx="9285545" cy="207170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แผนปฏิบัติการ โครงการ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บูรณา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การหน่วยแพทย์เคลื่อนที่เพื่อดูแลประชาชน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อุทิศถวายพระบาทสมเด็จพระ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ปรมินทร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มหาภูมิ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พลอดุย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เดช บรมนาถบพิตร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และถวายสมเด็จพระนางเจ้าสิริกิติ์พระบรมราชินีนาถ ในรัชกาลที่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9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และสมเด็จพระเจ้าอยู่หัว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จังหวัดนราธิวาส</a:t>
            </a:r>
            <a:endParaRPr lang="en-US" b="1" dirty="0">
              <a:solidFill>
                <a:schemeClr val="tx1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12959"/>
              </p:ext>
            </p:extLst>
          </p:nvPr>
        </p:nvGraphicFramePr>
        <p:xfrm>
          <a:off x="347739" y="2279249"/>
          <a:ext cx="11233249" cy="42574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2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ลำดับ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อำเภอ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สถานที่ออกปฏิบัติงาน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วันที่ออกหน่วยครั้งที่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สถานที่ออกปฏิบัติงาน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วันที่ออกหน่วย ครั้งที่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ระแงะ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รร.กาหนั้วะ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11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ธันวาคม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บ้าน</a:t>
                      </a:r>
                      <a:r>
                        <a:rPr lang="th-TH" sz="2400" b="1" kern="1200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ฮูลู</a:t>
                      </a:r>
                      <a:r>
                        <a:rPr lang="th-TH" sz="2400" b="1" kern="12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ปา</a:t>
                      </a:r>
                      <a:r>
                        <a:rPr lang="th-TH" sz="2400" b="1" kern="1200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เล๊ะ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มกราคม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แว้ง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มัสยิดหินสูง หมู่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ต.เอราวัณ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ธันวาคม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มัสยิดเขาสามสิบ หมู่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ต.โละ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จูด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มกราคม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เจาะไอร้อง</a:t>
                      </a:r>
                      <a:endParaRPr lang="en-US" sz="2400" b="1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มัสยิดบ้านโต๊ะแบ หมู่ที่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ตำบลมะ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รือโ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บออก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12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ธันวาคม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มัสยิดยันนา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ตุล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ซาลาม ม.5ตำบลบ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ูกิต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มกราคม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4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บาเจาะ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รร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.บ้าน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ยือลอ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ม.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ต.บาเระเหนือ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ธันวาคม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รร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.ตาดีกาแคแระ ม.3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ต.บาเจาะ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16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มกราคม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5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จะแนะ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มัสยิด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บ้านบือแต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endParaRPr lang="en-US" sz="24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ม.8 ต.จะแนะ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ธันวาคม 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มัสยิด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บ้านรือ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เปาะ</a:t>
                      </a:r>
                      <a:endParaRPr lang="en-US" sz="24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ม.</a:t>
                      </a: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ต.ดุซง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ญอ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มกราคม</a:t>
                      </a:r>
                      <a:r>
                        <a:rPr lang="th-TH" sz="24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11070" y="0"/>
            <a:ext cx="11869780" cy="3357585"/>
          </a:xfrm>
          <a:prstGeom prst="rect">
            <a:avLst/>
          </a:prstGeom>
        </p:spPr>
      </p:pic>
      <p:sp>
        <p:nvSpPr>
          <p:cNvPr id="11" name="Title 7"/>
          <p:cNvSpPr txBox="1">
            <a:spLocks/>
          </p:cNvSpPr>
          <p:nvPr/>
        </p:nvSpPr>
        <p:spPr>
          <a:xfrm>
            <a:off x="171674" y="1260029"/>
            <a:ext cx="11726903" cy="2731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36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Picture 11" descr="หมอถือ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7" y="4342337"/>
            <a:ext cx="1725583" cy="2498202"/>
          </a:xfrm>
          <a:prstGeom prst="rect">
            <a:avLst/>
          </a:prstGeom>
        </p:spPr>
      </p:pic>
      <p:pic>
        <p:nvPicPr>
          <p:cNvPr id="8" name="รูปภาพ 1" descr="C:\Users\Administrator\Desktop\โลโก้ สสจ.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31365"/>
              </p:ext>
            </p:extLst>
          </p:nvPr>
        </p:nvGraphicFramePr>
        <p:xfrm>
          <a:off x="323801" y="2623565"/>
          <a:ext cx="11233248" cy="363117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7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0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1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ลำดับ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อำเภอ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สถานที่ออกปฏิบัติงาน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วันที่ออกหน่วย ครั้งที่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สถานที่ออกปฏิบัติงาน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วันที่ออกหน่วย ครั้งที่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6</a:t>
                      </a: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รือ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เสาะ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มัสยิดบ้านแลเราะ หมู่ที่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บ้านตะ</a:t>
                      </a: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บิง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รูโตะ  ตำบล โคกสะตอ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13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 ธันวาคม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2561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โรงเรียน</a:t>
                      </a: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ตาดี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กา บ้านบาโงลาเวง  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หมู่ที่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 ตำบลบาตง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17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 มกราคม 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7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ตากใบ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รร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บ้านคลองตัน ม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.4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ต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ศาลาใหม่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13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ธันวาคม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อบต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เกาะสะท้อน อาคารอเนกประสงค์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ม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.2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ต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เกาะสะท้อน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17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มกราคม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8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สุ</a:t>
                      </a: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คิริน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บ้านโต๊ะโม</a:t>
                      </a: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๊ะ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หมู่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2000" b="1" baseline="0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ตำบลภูเขาทอง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17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ธันวาคม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หมู่บ้านจุฬา</a:t>
                      </a: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ภรณ์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พัฒนา ๑๒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๗ มกราคม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9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สุ</a:t>
                      </a:r>
                      <a:r>
                        <a:rPr lang="th-TH" sz="20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ไหง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ปาดี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.7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มัสยิด บ้านปอเนาะ  ต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ปะลุรู    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18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ธันวาคม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มัสยิด. ม.5  ต.โคกสยา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8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มกราคม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10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ยี่งอ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มัสยิดบ้าน</a:t>
                      </a:r>
                      <a:r>
                        <a:rPr lang="th-TH" sz="2000" b="1" kern="1200" dirty="0" err="1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กูยิ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 ม.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5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ต.ตะปอเยาะ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18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ธันวาคม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มัสยิดบ้านศาลาวดี ม.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 ต.ละหาร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8 </a:t>
                      </a:r>
                      <a:r>
                        <a:rPr lang="th-TH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มกราคม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สี่เหลี่ยมมุมมน 13">
            <a:extLst>
              <a:ext uri="{FF2B5EF4-FFF2-40B4-BE49-F238E27FC236}">
                <a16:creationId xmlns:a16="http://schemas.microsoft.com/office/drawing/2014/main" id="{4F73F5E6-7D50-4AA0-9ADB-4318B94F45DC}"/>
              </a:ext>
            </a:extLst>
          </p:cNvPr>
          <p:cNvSpPr/>
          <p:nvPr/>
        </p:nvSpPr>
        <p:spPr>
          <a:xfrm>
            <a:off x="984486" y="360600"/>
            <a:ext cx="9285545" cy="207170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แผนปฏิบัติการ โครงการ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บูรณา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การหน่วยแพทย์เคลื่อนที่เพื่อดูแลประชาชน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อุทิศถวายพระบาทสมเด็จพระ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ปรมินทร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มหาภูมิ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พลอดุย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เดช บรมนาถบพิตร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และถวายสมเด็จพระนางเจ้าสิริกิติ์พระบรมราชินีนาถ ในรัชกาลที่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9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และสมเด็จพระเจ้าอยู่หัว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จังหวัดนราธิวาส</a:t>
            </a:r>
            <a:endParaRPr lang="en-US" b="1" dirty="0">
              <a:solidFill>
                <a:schemeClr val="tx1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n-2.png"/>
          <p:cNvPicPr>
            <a:picLocks noChangeAspect="1"/>
          </p:cNvPicPr>
          <p:nvPr/>
        </p:nvPicPr>
        <p:blipFill>
          <a:blip r:embed="rId3" cstate="print"/>
          <a:srcRect l="2185" t="34072" r="3387" b="4135"/>
          <a:stretch>
            <a:fillRect/>
          </a:stretch>
        </p:blipFill>
        <p:spPr>
          <a:xfrm rot="10800000">
            <a:off x="82508" y="0"/>
            <a:ext cx="11869780" cy="3357585"/>
          </a:xfrm>
          <a:prstGeom prst="rect">
            <a:avLst/>
          </a:prstGeom>
        </p:spPr>
      </p:pic>
      <p:sp>
        <p:nvSpPr>
          <p:cNvPr id="11" name="Title 7"/>
          <p:cNvSpPr txBox="1">
            <a:spLocks/>
          </p:cNvSpPr>
          <p:nvPr/>
        </p:nvSpPr>
        <p:spPr>
          <a:xfrm>
            <a:off x="171674" y="1260029"/>
            <a:ext cx="11726903" cy="2731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36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รูปภาพ 1" descr="C:\Users\Administrator\Desktop\โลโก้ สสจ.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86554"/>
              </p:ext>
            </p:extLst>
          </p:nvPr>
        </p:nvGraphicFramePr>
        <p:xfrm>
          <a:off x="395809" y="2923209"/>
          <a:ext cx="11089231" cy="25186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7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0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ลำดับ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อำเภอ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สถานที่ออกปฏิบัติงาน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วันที่ออกหน่วย ครั้งที่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สถานที่ออกปฏิบัติงาน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วันที่ออกหน่วย ครั้งที่ </a:t>
                      </a:r>
                      <a:r>
                        <a:rPr lang="en-US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  <a:endParaRPr lang="en-US" sz="20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๑๑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ศรีสาคร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มัสยิด</a:t>
                      </a:r>
                      <a:r>
                        <a:rPr lang="th-TH" sz="2400" b="1" dirty="0" err="1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ดารุล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นา</a:t>
                      </a:r>
                      <a:r>
                        <a:rPr lang="th-TH" sz="2400" b="1" dirty="0" err="1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อีน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 ม.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3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 บ้าน</a:t>
                      </a:r>
                      <a:r>
                        <a:rPr lang="th-TH" sz="2400" b="1" dirty="0" err="1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ตือ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งอ ต.ศรีบรรพต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20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ธันวาคม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 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 อาคารอเนกประสงค์ ม.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4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บ้านสันคีรี ต.กาหลง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10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 มกราคม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ea typeface="Times New Roman"/>
                          <a:cs typeface="Cordia New" panose="020B0304020202020204" pitchFamily="34" charset="-34"/>
                        </a:rPr>
                        <a:t> 2562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๑๒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สุ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ไหง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โก-ลก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รร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.บ้านโต๊ะเวาะ หมู่ที่ 3   ตำบลปูโยะ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20 ธันวาคม</a:t>
                      </a:r>
                      <a:r>
                        <a:rPr lang="th-TH" sz="2400" b="1" baseline="0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="1" baseline="0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รร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.บ้านปูโปะ หมู่ที่ 4 </a:t>
                      </a:r>
                      <a:r>
                        <a:rPr lang="th-TH" sz="2400" b="1" baseline="0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ตำบลม</a:t>
                      </a:r>
                      <a:r>
                        <a:rPr lang="th-TH" sz="2400" b="1" dirty="0" err="1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ูโ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นะ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10 มกราคม</a:t>
                      </a:r>
                      <a:r>
                        <a:rPr lang="th-TH" sz="2400" b="1" baseline="0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="1" baseline="0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25</a:t>
                      </a: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+mn-ea"/>
                          <a:cs typeface="Cordia New" panose="020B0304020202020204" pitchFamily="34" charset="-34"/>
                        </a:rPr>
                        <a:t>๑๓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4395" marR="643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เมืองนราธิวาส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ตำบลบางปอ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20 ธันวาคม 2561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ตำบลกะลุวอ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anose="020B0304020202020204" pitchFamily="34" charset="-34"/>
                          <a:ea typeface="Calibri"/>
                          <a:cs typeface="Cordia New" panose="020B0304020202020204" pitchFamily="34" charset="-34"/>
                        </a:rPr>
                        <a:t>10 มกราคม 2562</a:t>
                      </a:r>
                      <a:endParaRPr lang="en-US" sz="2400" b="1" dirty="0">
                        <a:latin typeface="Cordia New" panose="020B0304020202020204" pitchFamily="34" charset="-34"/>
                        <a:ea typeface="Calibri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สี่เหลี่ยมมุมมน 13">
            <a:extLst>
              <a:ext uri="{FF2B5EF4-FFF2-40B4-BE49-F238E27FC236}">
                <a16:creationId xmlns:a16="http://schemas.microsoft.com/office/drawing/2014/main" id="{14255BD2-0251-4F59-A763-688EB72A2447}"/>
              </a:ext>
            </a:extLst>
          </p:cNvPr>
          <p:cNvSpPr/>
          <p:nvPr/>
        </p:nvSpPr>
        <p:spPr>
          <a:xfrm>
            <a:off x="1005668" y="553944"/>
            <a:ext cx="9285545" cy="207170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แผนปฏิบัติการ โครงการ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บูรณา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การหน่วยแพทย์เคลื่อนที่เพื่อดูแลประชาชน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อุทิศถวายพระบาทสมเด็จพระ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ปรมินทร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มหาภูมิ</a:t>
            </a:r>
            <a:r>
              <a:rPr lang="th-TH" b="1" dirty="0" err="1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พลอดุย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เดช บรมนาถบพิตร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และถวายสมเด็จพระนางเจ้าสิริกิติ์พระบรมราชินีนาถ ในรัชกาลที่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9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และสมเด็จพระเจ้าอยู่หัว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จังหวัดนราธิวาส</a:t>
            </a:r>
            <a:endParaRPr lang="en-US" b="1" dirty="0">
              <a:solidFill>
                <a:schemeClr val="tx1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60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28E78D-EF49-41DD-A421-DB08243F1C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66"/>
          <a:stretch/>
        </p:blipFill>
        <p:spPr>
          <a:xfrm>
            <a:off x="0" y="0"/>
            <a:ext cx="11880850" cy="5349095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4179097" y="5277658"/>
            <a:ext cx="33243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Thank You</a:t>
            </a:r>
            <a:endParaRPr lang="th-TH" sz="7200" b="1" dirty="0">
              <a:solidFill>
                <a:srgbClr val="0033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1" descr="C:\Users\Administrator\Desktop\โลโก้ สสจ.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44" y="0"/>
            <a:ext cx="1315606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กำหนดเอง</PresentationFormat>
  <Paragraphs>160</Paragraphs>
  <Slides>9</Slides>
  <Notes>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6" baseType="lpstr">
      <vt:lpstr>Arial</vt:lpstr>
      <vt:lpstr>Calibri</vt:lpstr>
      <vt:lpstr>Cordia New</vt:lpstr>
      <vt:lpstr>TH SarabunIT๙</vt:lpstr>
      <vt:lpstr>TH SarabunPSK</vt:lpstr>
      <vt:lpstr>Wingdings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โครงการหน่วยแพทย์เคลื่อนที่ ร่วมใจเฉลิมพระเกียรติ  สมเด็จพระเจ้าอยู่หัวมหาวชิราลงกรณ บดินทรเทพยวรางกูร</dc:title>
  <dc:creator>IRobot</dc:creator>
  <cp:lastModifiedBy>อารีย์</cp:lastModifiedBy>
  <cp:revision>234</cp:revision>
  <cp:lastPrinted>2018-11-19T06:04:03Z</cp:lastPrinted>
  <dcterms:created xsi:type="dcterms:W3CDTF">2018-11-12T15:29:48Z</dcterms:created>
  <dcterms:modified xsi:type="dcterms:W3CDTF">2018-12-09T08:03:21Z</dcterms:modified>
</cp:coreProperties>
</file>