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2" r:id="rId2"/>
    <p:sldId id="265" r:id="rId3"/>
    <p:sldId id="263" r:id="rId4"/>
    <p:sldId id="279" r:id="rId5"/>
    <p:sldId id="266" r:id="rId6"/>
    <p:sldId id="267" r:id="rId7"/>
    <p:sldId id="268" r:id="rId8"/>
    <p:sldId id="283" r:id="rId9"/>
    <p:sldId id="282" r:id="rId10"/>
    <p:sldId id="269" r:id="rId11"/>
    <p:sldId id="270" r:id="rId12"/>
    <p:sldId id="281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</p:sldIdLst>
  <p:sldSz cx="12192000" cy="6858000"/>
  <p:notesSz cx="6858000" cy="994727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สไตล์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018-4593-AC73-F94EB715DFA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018-4593-AC73-F94EB715DF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ผ่าน</c:v>
                </c:pt>
                <c:pt idx="1">
                  <c:v>ไม่ผ่าน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73.7</c:v>
                </c:pt>
                <c:pt idx="1">
                  <c:v>26.3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18-4593-AC73-F94EB715DFA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bg1"/>
          </a:solidFill>
        </a:defRPr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ata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ata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ata4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4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ata4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_rels/data5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5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ata6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rawing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rawing4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4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rawing4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_rels/drawing5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5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rawing6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CDA409-2A08-411A-98BE-9ECCBD24B283}" type="doc">
      <dgm:prSet loTypeId="urn:microsoft.com/office/officeart/2005/8/layout/vList3" loCatId="list" qsTypeId="urn:microsoft.com/office/officeart/2005/8/quickstyle/simple1" qsCatId="simple" csTypeId="urn:microsoft.com/office/officeart/2005/8/colors/accent2_3" csCatId="accent2" phldr="1"/>
      <dgm:spPr/>
    </dgm:pt>
    <dgm:pt modelId="{FD059285-1C6D-430A-9BE5-2D9D09C00051}">
      <dgm:prSet phldrT="[ข้อความ]" custT="1"/>
      <dgm:spPr/>
      <dgm:t>
        <a:bodyPr/>
        <a:lstStyle/>
        <a:p>
          <a:pPr algn="l"/>
          <a:r>
            <a:rPr lang="th-TH" sz="2800" b="0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1. อัตราส่วนการตายมารดา ไม่เกิน 17 ต่อการเกิดมีชีพแสนคน</a:t>
          </a:r>
          <a:endParaRPr lang="th-TH" sz="2800" dirty="0"/>
        </a:p>
      </dgm:t>
    </dgm:pt>
    <dgm:pt modelId="{33923DCC-2D5B-449F-AA2B-B4E33808BC7D}" type="parTrans" cxnId="{F094DAC1-28BE-4044-A9F7-FD959EA5C28C}">
      <dgm:prSet/>
      <dgm:spPr/>
      <dgm:t>
        <a:bodyPr/>
        <a:lstStyle/>
        <a:p>
          <a:endParaRPr lang="th-TH"/>
        </a:p>
      </dgm:t>
    </dgm:pt>
    <dgm:pt modelId="{8309CD50-9C2B-449D-BEA9-17EAF9615838}" type="sibTrans" cxnId="{F094DAC1-28BE-4044-A9F7-FD959EA5C28C}">
      <dgm:prSet/>
      <dgm:spPr/>
      <dgm:t>
        <a:bodyPr/>
        <a:lstStyle/>
        <a:p>
          <a:endParaRPr lang="th-TH"/>
        </a:p>
      </dgm:t>
    </dgm:pt>
    <dgm:pt modelId="{C8C9758C-6F0B-494D-AF12-67A39BFD31AC}" type="pres">
      <dgm:prSet presAssocID="{66CDA409-2A08-411A-98BE-9ECCBD24B283}" presName="linearFlow" presStyleCnt="0">
        <dgm:presLayoutVars>
          <dgm:dir/>
          <dgm:resizeHandles val="exact"/>
        </dgm:presLayoutVars>
      </dgm:prSet>
      <dgm:spPr/>
    </dgm:pt>
    <dgm:pt modelId="{EA2673A5-6D61-4A1B-944B-03F295FE5B67}" type="pres">
      <dgm:prSet presAssocID="{FD059285-1C6D-430A-9BE5-2D9D09C00051}" presName="composite" presStyleCnt="0"/>
      <dgm:spPr/>
    </dgm:pt>
    <dgm:pt modelId="{1E0B3870-5F24-4EA6-8054-50F7B53F7821}" type="pres">
      <dgm:prSet presAssocID="{FD059285-1C6D-430A-9BE5-2D9D09C00051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0E941CA5-FAF9-4FBC-B612-A2368F487F56}" type="pres">
      <dgm:prSet presAssocID="{FD059285-1C6D-430A-9BE5-2D9D09C00051}" presName="txShp" presStyleLbl="node1" presStyleIdx="0" presStyleCnt="1">
        <dgm:presLayoutVars>
          <dgm:bulletEnabled val="1"/>
        </dgm:presLayoutVars>
      </dgm:prSet>
      <dgm:spPr/>
    </dgm:pt>
  </dgm:ptLst>
  <dgm:cxnLst>
    <dgm:cxn modelId="{70E6476D-29C6-47A7-9150-B7B80AB2F2E0}" type="presOf" srcId="{66CDA409-2A08-411A-98BE-9ECCBD24B283}" destId="{C8C9758C-6F0B-494D-AF12-67A39BFD31AC}" srcOrd="0" destOrd="0" presId="urn:microsoft.com/office/officeart/2005/8/layout/vList3"/>
    <dgm:cxn modelId="{CDA34C91-4362-4B3B-9850-049395F9D88E}" type="presOf" srcId="{FD059285-1C6D-430A-9BE5-2D9D09C00051}" destId="{0E941CA5-FAF9-4FBC-B612-A2368F487F56}" srcOrd="0" destOrd="0" presId="urn:microsoft.com/office/officeart/2005/8/layout/vList3"/>
    <dgm:cxn modelId="{F094DAC1-28BE-4044-A9F7-FD959EA5C28C}" srcId="{66CDA409-2A08-411A-98BE-9ECCBD24B283}" destId="{FD059285-1C6D-430A-9BE5-2D9D09C00051}" srcOrd="0" destOrd="0" parTransId="{33923DCC-2D5B-449F-AA2B-B4E33808BC7D}" sibTransId="{8309CD50-9C2B-449D-BEA9-17EAF9615838}"/>
    <dgm:cxn modelId="{D56C37FC-32E3-4A47-A129-D795E6E15791}" type="presParOf" srcId="{C8C9758C-6F0B-494D-AF12-67A39BFD31AC}" destId="{EA2673A5-6D61-4A1B-944B-03F295FE5B67}" srcOrd="0" destOrd="0" presId="urn:microsoft.com/office/officeart/2005/8/layout/vList3"/>
    <dgm:cxn modelId="{60A7DEDB-9E81-4A75-B627-CCDD0C8C3E5E}" type="presParOf" srcId="{EA2673A5-6D61-4A1B-944B-03F295FE5B67}" destId="{1E0B3870-5F24-4EA6-8054-50F7B53F7821}" srcOrd="0" destOrd="0" presId="urn:microsoft.com/office/officeart/2005/8/layout/vList3"/>
    <dgm:cxn modelId="{8CA441FB-9232-41A6-9440-A1C9599F8F70}" type="presParOf" srcId="{EA2673A5-6D61-4A1B-944B-03F295FE5B67}" destId="{0E941CA5-FAF9-4FBC-B612-A2368F487F5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6CDA409-2A08-411A-98BE-9ECCBD24B283}" type="doc">
      <dgm:prSet loTypeId="urn:microsoft.com/office/officeart/2005/8/layout/vList3" loCatId="list" qsTypeId="urn:microsoft.com/office/officeart/2005/8/quickstyle/simple1" qsCatId="simple" csTypeId="urn:microsoft.com/office/officeart/2005/8/colors/accent6_5" csCatId="accent6" phldr="1"/>
      <dgm:spPr/>
    </dgm:pt>
    <dgm:pt modelId="{FD059285-1C6D-430A-9BE5-2D9D09C00051}">
      <dgm:prSet phldrT="[ข้อความ]" custT="1"/>
      <dgm:spPr/>
      <dgm:t>
        <a:bodyPr/>
        <a:lstStyle/>
        <a:p>
          <a:pPr algn="l"/>
          <a:r>
            <a:rPr lang="th-TH" sz="2400" b="1" u="none" strike="noStrike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3. ร้อยละของอำเภอผ่านเกณฑ์การประเมินการพัฒนาคุณภาพชีวิต (</a:t>
          </a:r>
          <a:r>
            <a:rPr lang="th-TH" sz="2400" b="1" u="none" strike="noStrike" spc="-100" baseline="0" dirty="0" err="1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พช</a:t>
          </a:r>
          <a:r>
            <a:rPr lang="th-TH" sz="2400" b="1" u="none" strike="noStrike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อ.) ที่มีคุณภาพ ร้อยละ 60</a:t>
          </a:r>
          <a:endParaRPr lang="th-TH" sz="2400" b="1" spc="-100" baseline="0" dirty="0"/>
        </a:p>
      </dgm:t>
    </dgm:pt>
    <dgm:pt modelId="{33923DCC-2D5B-449F-AA2B-B4E33808BC7D}" type="parTrans" cxnId="{F094DAC1-28BE-4044-A9F7-FD959EA5C28C}">
      <dgm:prSet/>
      <dgm:spPr/>
      <dgm:t>
        <a:bodyPr/>
        <a:lstStyle/>
        <a:p>
          <a:endParaRPr lang="th-TH" sz="1600" b="1"/>
        </a:p>
      </dgm:t>
    </dgm:pt>
    <dgm:pt modelId="{8309CD50-9C2B-449D-BEA9-17EAF9615838}" type="sibTrans" cxnId="{F094DAC1-28BE-4044-A9F7-FD959EA5C28C}">
      <dgm:prSet/>
      <dgm:spPr/>
      <dgm:t>
        <a:bodyPr/>
        <a:lstStyle/>
        <a:p>
          <a:endParaRPr lang="th-TH" sz="1600" b="1"/>
        </a:p>
      </dgm:t>
    </dgm:pt>
    <dgm:pt modelId="{C8C9758C-6F0B-494D-AF12-67A39BFD31AC}" type="pres">
      <dgm:prSet presAssocID="{66CDA409-2A08-411A-98BE-9ECCBD24B283}" presName="linearFlow" presStyleCnt="0">
        <dgm:presLayoutVars>
          <dgm:dir/>
          <dgm:resizeHandles val="exact"/>
        </dgm:presLayoutVars>
      </dgm:prSet>
      <dgm:spPr/>
    </dgm:pt>
    <dgm:pt modelId="{EA2673A5-6D61-4A1B-944B-03F295FE5B67}" type="pres">
      <dgm:prSet presAssocID="{FD059285-1C6D-430A-9BE5-2D9D09C00051}" presName="composite" presStyleCnt="0"/>
      <dgm:spPr/>
    </dgm:pt>
    <dgm:pt modelId="{1E0B3870-5F24-4EA6-8054-50F7B53F7821}" type="pres">
      <dgm:prSet presAssocID="{FD059285-1C6D-430A-9BE5-2D9D09C00051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0E941CA5-FAF9-4FBC-B612-A2368F487F56}" type="pres">
      <dgm:prSet presAssocID="{FD059285-1C6D-430A-9BE5-2D9D09C00051}" presName="txShp" presStyleLbl="node1" presStyleIdx="0" presStyleCnt="1">
        <dgm:presLayoutVars>
          <dgm:bulletEnabled val="1"/>
        </dgm:presLayoutVars>
      </dgm:prSet>
      <dgm:spPr/>
    </dgm:pt>
  </dgm:ptLst>
  <dgm:cxnLst>
    <dgm:cxn modelId="{70E6476D-29C6-47A7-9150-B7B80AB2F2E0}" type="presOf" srcId="{66CDA409-2A08-411A-98BE-9ECCBD24B283}" destId="{C8C9758C-6F0B-494D-AF12-67A39BFD31AC}" srcOrd="0" destOrd="0" presId="urn:microsoft.com/office/officeart/2005/8/layout/vList3"/>
    <dgm:cxn modelId="{CDA34C91-4362-4B3B-9850-049395F9D88E}" type="presOf" srcId="{FD059285-1C6D-430A-9BE5-2D9D09C00051}" destId="{0E941CA5-FAF9-4FBC-B612-A2368F487F56}" srcOrd="0" destOrd="0" presId="urn:microsoft.com/office/officeart/2005/8/layout/vList3"/>
    <dgm:cxn modelId="{F094DAC1-28BE-4044-A9F7-FD959EA5C28C}" srcId="{66CDA409-2A08-411A-98BE-9ECCBD24B283}" destId="{FD059285-1C6D-430A-9BE5-2D9D09C00051}" srcOrd="0" destOrd="0" parTransId="{33923DCC-2D5B-449F-AA2B-B4E33808BC7D}" sibTransId="{8309CD50-9C2B-449D-BEA9-17EAF9615838}"/>
    <dgm:cxn modelId="{D56C37FC-32E3-4A47-A129-D795E6E15791}" type="presParOf" srcId="{C8C9758C-6F0B-494D-AF12-67A39BFD31AC}" destId="{EA2673A5-6D61-4A1B-944B-03F295FE5B67}" srcOrd="0" destOrd="0" presId="urn:microsoft.com/office/officeart/2005/8/layout/vList3"/>
    <dgm:cxn modelId="{60A7DEDB-9E81-4A75-B627-CCDD0C8C3E5E}" type="presParOf" srcId="{EA2673A5-6D61-4A1B-944B-03F295FE5B67}" destId="{1E0B3870-5F24-4EA6-8054-50F7B53F7821}" srcOrd="0" destOrd="0" presId="urn:microsoft.com/office/officeart/2005/8/layout/vList3"/>
    <dgm:cxn modelId="{8CA441FB-9232-41A6-9440-A1C9599F8F70}" type="presParOf" srcId="{EA2673A5-6D61-4A1B-944B-03F295FE5B67}" destId="{0E941CA5-FAF9-4FBC-B612-A2368F487F56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757D3F7-6739-4FC2-A46B-D4D790AF7647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DE26F472-A774-4E37-B63D-0D2B068165C9}">
      <dgm:prSet phldrT="[ข้อความ]" custT="1"/>
      <dgm:spPr/>
      <dgm:t>
        <a:bodyPr/>
        <a:lstStyle/>
        <a:p>
          <a:r>
            <a:rPr lang="th-TH" sz="2000" b="1" u="none" strike="noStrike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เป้าหมาย </a:t>
          </a:r>
        </a:p>
        <a:p>
          <a:r>
            <a:rPr lang="th-TH" sz="20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8 อำเภอ</a:t>
          </a:r>
          <a:endParaRPr lang="th-TH" sz="2000" b="1" dirty="0"/>
        </a:p>
      </dgm:t>
    </dgm:pt>
    <dgm:pt modelId="{DD38CE10-09C9-4458-945C-CB2F9FC05A31}" type="parTrans" cxnId="{63E504D1-CBA1-4EA3-9552-5DD18C3E3069}">
      <dgm:prSet/>
      <dgm:spPr/>
      <dgm:t>
        <a:bodyPr/>
        <a:lstStyle/>
        <a:p>
          <a:endParaRPr lang="th-TH" sz="2000" b="1"/>
        </a:p>
      </dgm:t>
    </dgm:pt>
    <dgm:pt modelId="{36A62095-07EB-412D-8D84-E98FA54E1689}" type="sibTrans" cxnId="{63E504D1-CBA1-4EA3-9552-5DD18C3E3069}">
      <dgm:prSet custT="1"/>
      <dgm:spPr/>
      <dgm:t>
        <a:bodyPr/>
        <a:lstStyle/>
        <a:p>
          <a:endParaRPr lang="th-TH" sz="1600" b="1"/>
        </a:p>
      </dgm:t>
    </dgm:pt>
    <dgm:pt modelId="{0B5E73A1-91A0-4109-BB34-81095DA83790}">
      <dgm:prSet phldrT="[ข้อความ]" custT="1"/>
      <dgm:spPr/>
      <dgm:t>
        <a:bodyPr/>
        <a:lstStyle/>
        <a:p>
          <a:r>
            <a:rPr lang="th-TH" sz="2000" b="1" u="none" strike="noStrike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ผลงาน </a:t>
          </a:r>
        </a:p>
        <a:p>
          <a:r>
            <a:rPr lang="th-TH" sz="20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8 อำเภอ</a:t>
          </a:r>
          <a:endParaRPr lang="th-TH" sz="2000" b="1" dirty="0"/>
        </a:p>
      </dgm:t>
    </dgm:pt>
    <dgm:pt modelId="{D8E15674-32E7-45F1-BCE9-F18BF216D74B}" type="parTrans" cxnId="{35C8123B-08DF-4FAD-9F49-FFFC01F6B3DA}">
      <dgm:prSet/>
      <dgm:spPr/>
      <dgm:t>
        <a:bodyPr/>
        <a:lstStyle/>
        <a:p>
          <a:endParaRPr lang="th-TH" sz="2000" b="1"/>
        </a:p>
      </dgm:t>
    </dgm:pt>
    <dgm:pt modelId="{E9435981-C4D4-4A39-A6B4-B83387F348D9}" type="sibTrans" cxnId="{35C8123B-08DF-4FAD-9F49-FFFC01F6B3DA}">
      <dgm:prSet custT="1"/>
      <dgm:spPr/>
      <dgm:t>
        <a:bodyPr/>
        <a:lstStyle/>
        <a:p>
          <a:endParaRPr lang="th-TH" sz="1600" b="1"/>
        </a:p>
      </dgm:t>
    </dgm:pt>
    <dgm:pt modelId="{953776EC-78BB-47E7-8345-B56A7D29ACB0}">
      <dgm:prSet phldrT="[ข้อความ]" custT="1"/>
      <dgm:spPr/>
      <dgm:t>
        <a:bodyPr/>
        <a:lstStyle/>
        <a:p>
          <a:r>
            <a:rPr lang="th-TH" sz="2000" b="1" u="none" strike="noStrike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ร้อยละ </a:t>
          </a:r>
        </a:p>
        <a:p>
          <a:r>
            <a:rPr lang="en-US" sz="20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100</a:t>
          </a:r>
          <a:endParaRPr lang="th-TH" sz="2000" b="1" dirty="0"/>
        </a:p>
      </dgm:t>
    </dgm:pt>
    <dgm:pt modelId="{AB083777-8929-48DE-A207-4198D3981366}" type="parTrans" cxnId="{8FBD8784-071C-4D5F-B189-4119F5D716DB}">
      <dgm:prSet/>
      <dgm:spPr/>
      <dgm:t>
        <a:bodyPr/>
        <a:lstStyle/>
        <a:p>
          <a:endParaRPr lang="th-TH" sz="2000" b="1"/>
        </a:p>
      </dgm:t>
    </dgm:pt>
    <dgm:pt modelId="{2AC281CE-9ED8-48D7-BC34-816EF2974F25}" type="sibTrans" cxnId="{8FBD8784-071C-4D5F-B189-4119F5D716DB}">
      <dgm:prSet/>
      <dgm:spPr/>
      <dgm:t>
        <a:bodyPr/>
        <a:lstStyle/>
        <a:p>
          <a:endParaRPr lang="th-TH" sz="2000" b="1"/>
        </a:p>
      </dgm:t>
    </dgm:pt>
    <dgm:pt modelId="{80354B8B-D452-400A-B71F-9D50B1B72D18}" type="pres">
      <dgm:prSet presAssocID="{1757D3F7-6739-4FC2-A46B-D4D790AF7647}" presName="Name0" presStyleCnt="0">
        <dgm:presLayoutVars>
          <dgm:dir/>
          <dgm:resizeHandles val="exact"/>
        </dgm:presLayoutVars>
      </dgm:prSet>
      <dgm:spPr/>
    </dgm:pt>
    <dgm:pt modelId="{4F308DBB-31CE-4BCC-BBF8-045932166345}" type="pres">
      <dgm:prSet presAssocID="{DE26F472-A774-4E37-B63D-0D2B068165C9}" presName="node" presStyleLbl="node1" presStyleIdx="0" presStyleCnt="3">
        <dgm:presLayoutVars>
          <dgm:bulletEnabled val="1"/>
        </dgm:presLayoutVars>
      </dgm:prSet>
      <dgm:spPr/>
    </dgm:pt>
    <dgm:pt modelId="{0ECB2E23-98AC-43CB-AB73-65C09B717764}" type="pres">
      <dgm:prSet presAssocID="{36A62095-07EB-412D-8D84-E98FA54E1689}" presName="sibTrans" presStyleLbl="sibTrans2D1" presStyleIdx="0" presStyleCnt="2"/>
      <dgm:spPr/>
    </dgm:pt>
    <dgm:pt modelId="{C7E92A6C-F8EB-46E6-875A-94047A381D68}" type="pres">
      <dgm:prSet presAssocID="{36A62095-07EB-412D-8D84-E98FA54E1689}" presName="connectorText" presStyleLbl="sibTrans2D1" presStyleIdx="0" presStyleCnt="2"/>
      <dgm:spPr/>
    </dgm:pt>
    <dgm:pt modelId="{5143BD05-9D6F-4171-B8D0-62FB10E2DA41}" type="pres">
      <dgm:prSet presAssocID="{0B5E73A1-91A0-4109-BB34-81095DA83790}" presName="node" presStyleLbl="node1" presStyleIdx="1" presStyleCnt="3">
        <dgm:presLayoutVars>
          <dgm:bulletEnabled val="1"/>
        </dgm:presLayoutVars>
      </dgm:prSet>
      <dgm:spPr/>
    </dgm:pt>
    <dgm:pt modelId="{0678AB5B-C797-41AE-92B0-523CF490D45D}" type="pres">
      <dgm:prSet presAssocID="{E9435981-C4D4-4A39-A6B4-B83387F348D9}" presName="sibTrans" presStyleLbl="sibTrans2D1" presStyleIdx="1" presStyleCnt="2"/>
      <dgm:spPr/>
    </dgm:pt>
    <dgm:pt modelId="{62286C5B-2959-4A1F-BE32-F42E5F5F1077}" type="pres">
      <dgm:prSet presAssocID="{E9435981-C4D4-4A39-A6B4-B83387F348D9}" presName="connectorText" presStyleLbl="sibTrans2D1" presStyleIdx="1" presStyleCnt="2"/>
      <dgm:spPr/>
    </dgm:pt>
    <dgm:pt modelId="{64AF2956-5CD1-45FA-A950-B03BEADE0CF0}" type="pres">
      <dgm:prSet presAssocID="{953776EC-78BB-47E7-8345-B56A7D29ACB0}" presName="node" presStyleLbl="node1" presStyleIdx="2" presStyleCnt="3">
        <dgm:presLayoutVars>
          <dgm:bulletEnabled val="1"/>
        </dgm:presLayoutVars>
      </dgm:prSet>
      <dgm:spPr/>
    </dgm:pt>
  </dgm:ptLst>
  <dgm:cxnLst>
    <dgm:cxn modelId="{61FE7811-18AA-4470-87BB-014083D38698}" type="presOf" srcId="{36A62095-07EB-412D-8D84-E98FA54E1689}" destId="{C7E92A6C-F8EB-46E6-875A-94047A381D68}" srcOrd="1" destOrd="0" presId="urn:microsoft.com/office/officeart/2005/8/layout/process1"/>
    <dgm:cxn modelId="{6F96C018-2D8E-4847-8EE6-6BA60F35C152}" type="presOf" srcId="{1757D3F7-6739-4FC2-A46B-D4D790AF7647}" destId="{80354B8B-D452-400A-B71F-9D50B1B72D18}" srcOrd="0" destOrd="0" presId="urn:microsoft.com/office/officeart/2005/8/layout/process1"/>
    <dgm:cxn modelId="{35C8123B-08DF-4FAD-9F49-FFFC01F6B3DA}" srcId="{1757D3F7-6739-4FC2-A46B-D4D790AF7647}" destId="{0B5E73A1-91A0-4109-BB34-81095DA83790}" srcOrd="1" destOrd="0" parTransId="{D8E15674-32E7-45F1-BCE9-F18BF216D74B}" sibTransId="{E9435981-C4D4-4A39-A6B4-B83387F348D9}"/>
    <dgm:cxn modelId="{BD83EA3D-BE0A-46A0-9EB6-9F5D719CDCA1}" type="presOf" srcId="{E9435981-C4D4-4A39-A6B4-B83387F348D9}" destId="{62286C5B-2959-4A1F-BE32-F42E5F5F1077}" srcOrd="1" destOrd="0" presId="urn:microsoft.com/office/officeart/2005/8/layout/process1"/>
    <dgm:cxn modelId="{2902A971-FD14-431E-830B-D1A887B2B908}" type="presOf" srcId="{E9435981-C4D4-4A39-A6B4-B83387F348D9}" destId="{0678AB5B-C797-41AE-92B0-523CF490D45D}" srcOrd="0" destOrd="0" presId="urn:microsoft.com/office/officeart/2005/8/layout/process1"/>
    <dgm:cxn modelId="{8FBD8784-071C-4D5F-B189-4119F5D716DB}" srcId="{1757D3F7-6739-4FC2-A46B-D4D790AF7647}" destId="{953776EC-78BB-47E7-8345-B56A7D29ACB0}" srcOrd="2" destOrd="0" parTransId="{AB083777-8929-48DE-A207-4198D3981366}" sibTransId="{2AC281CE-9ED8-48D7-BC34-816EF2974F25}"/>
    <dgm:cxn modelId="{FD744087-44A2-49FF-B5F7-2CD5CCE95350}" type="presOf" srcId="{DE26F472-A774-4E37-B63D-0D2B068165C9}" destId="{4F308DBB-31CE-4BCC-BBF8-045932166345}" srcOrd="0" destOrd="0" presId="urn:microsoft.com/office/officeart/2005/8/layout/process1"/>
    <dgm:cxn modelId="{4697929F-C209-40EC-9CEC-CEFB7A7138E9}" type="presOf" srcId="{0B5E73A1-91A0-4109-BB34-81095DA83790}" destId="{5143BD05-9D6F-4171-B8D0-62FB10E2DA41}" srcOrd="0" destOrd="0" presId="urn:microsoft.com/office/officeart/2005/8/layout/process1"/>
    <dgm:cxn modelId="{5A7C63B6-6A97-4CC6-A542-0454A636F115}" type="presOf" srcId="{36A62095-07EB-412D-8D84-E98FA54E1689}" destId="{0ECB2E23-98AC-43CB-AB73-65C09B717764}" srcOrd="0" destOrd="0" presId="urn:microsoft.com/office/officeart/2005/8/layout/process1"/>
    <dgm:cxn modelId="{582573C3-C01F-4B44-B427-EE77CFC281BF}" type="presOf" srcId="{953776EC-78BB-47E7-8345-B56A7D29ACB0}" destId="{64AF2956-5CD1-45FA-A950-B03BEADE0CF0}" srcOrd="0" destOrd="0" presId="urn:microsoft.com/office/officeart/2005/8/layout/process1"/>
    <dgm:cxn modelId="{63E504D1-CBA1-4EA3-9552-5DD18C3E3069}" srcId="{1757D3F7-6739-4FC2-A46B-D4D790AF7647}" destId="{DE26F472-A774-4E37-B63D-0D2B068165C9}" srcOrd="0" destOrd="0" parTransId="{DD38CE10-09C9-4458-945C-CB2F9FC05A31}" sibTransId="{36A62095-07EB-412D-8D84-E98FA54E1689}"/>
    <dgm:cxn modelId="{A33ADDD0-2A73-4A51-A7B4-53F295242F97}" type="presParOf" srcId="{80354B8B-D452-400A-B71F-9D50B1B72D18}" destId="{4F308DBB-31CE-4BCC-BBF8-045932166345}" srcOrd="0" destOrd="0" presId="urn:microsoft.com/office/officeart/2005/8/layout/process1"/>
    <dgm:cxn modelId="{8767EA5F-F152-4F40-8D28-7C945971C9B0}" type="presParOf" srcId="{80354B8B-D452-400A-B71F-9D50B1B72D18}" destId="{0ECB2E23-98AC-43CB-AB73-65C09B717764}" srcOrd="1" destOrd="0" presId="urn:microsoft.com/office/officeart/2005/8/layout/process1"/>
    <dgm:cxn modelId="{1B05C26E-18D3-4C5A-93D1-C42D1C12FECA}" type="presParOf" srcId="{0ECB2E23-98AC-43CB-AB73-65C09B717764}" destId="{C7E92A6C-F8EB-46E6-875A-94047A381D68}" srcOrd="0" destOrd="0" presId="urn:microsoft.com/office/officeart/2005/8/layout/process1"/>
    <dgm:cxn modelId="{57DDC885-0AB9-41A7-BFB9-A75818C8E512}" type="presParOf" srcId="{80354B8B-D452-400A-B71F-9D50B1B72D18}" destId="{5143BD05-9D6F-4171-B8D0-62FB10E2DA41}" srcOrd="2" destOrd="0" presId="urn:microsoft.com/office/officeart/2005/8/layout/process1"/>
    <dgm:cxn modelId="{A4C1F265-B399-4E14-82B4-730B6D8D11F1}" type="presParOf" srcId="{80354B8B-D452-400A-B71F-9D50B1B72D18}" destId="{0678AB5B-C797-41AE-92B0-523CF490D45D}" srcOrd="3" destOrd="0" presId="urn:microsoft.com/office/officeart/2005/8/layout/process1"/>
    <dgm:cxn modelId="{D296875E-EDF9-4DB0-B7B7-0C67D842A46C}" type="presParOf" srcId="{0678AB5B-C797-41AE-92B0-523CF490D45D}" destId="{62286C5B-2959-4A1F-BE32-F42E5F5F1077}" srcOrd="0" destOrd="0" presId="urn:microsoft.com/office/officeart/2005/8/layout/process1"/>
    <dgm:cxn modelId="{E0B3B39B-47EE-44A3-BDF5-4E28751DF4E3}" type="presParOf" srcId="{80354B8B-D452-400A-B71F-9D50B1B72D18}" destId="{64AF2956-5CD1-45FA-A950-B03BEADE0CF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EDB67CB-0B0D-4B2F-BA1B-96378A36ACBE}" type="doc">
      <dgm:prSet loTypeId="urn:microsoft.com/office/officeart/2005/8/layout/hList6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th-TH"/>
        </a:p>
      </dgm:t>
    </dgm:pt>
    <dgm:pt modelId="{F0C5EF72-B725-44F5-BF17-8B6608B579DE}">
      <dgm:prSet phldrT="[ข้อความ]"/>
      <dgm:spPr/>
      <dgm:t>
        <a:bodyPr/>
        <a:lstStyle/>
        <a:p>
          <a:r>
            <a:rPr lang="th-TH" b="1" u="none" strike="noStrike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ให้ทุกอำเภอทบทวนคณะทำงาน พชอ.ให้เป็นปัจจุบัน และกำหนดประเด็นการแก้ปัญหา อย่างน้อยอำเภอละ 2 ประเด็น</a:t>
          </a:r>
          <a:endParaRPr lang="th-TH" b="1" dirty="0"/>
        </a:p>
      </dgm:t>
    </dgm:pt>
    <dgm:pt modelId="{EFBB2BB2-8876-4BC2-9EF6-E9115FDC0415}" type="parTrans" cxnId="{8E2BF33D-9718-4A73-8FA9-CBD257852231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05CC8933-FE6E-4A73-ADBF-6E32DD5865E7}" type="sibTrans" cxnId="{8E2BF33D-9718-4A73-8FA9-CBD257852231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8EC63D57-9454-47A6-A324-24AFCD3D8588}">
      <dgm:prSet phldrT="[ข้อความ]"/>
      <dgm:spPr/>
      <dgm:t>
        <a:bodyPr/>
        <a:lstStyle/>
        <a:p>
          <a:r>
            <a:rPr lang="th-TH" b="1" i="0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 - มีการประชุมคณะกรรมการ </a:t>
          </a:r>
          <a:r>
            <a:rPr lang="th-TH" b="1" i="0" u="none" strike="noStrike" dirty="0" err="1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พช</a:t>
          </a:r>
          <a:r>
            <a:rPr lang="th-TH" b="1" i="0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อ.ทุกอำเภอ อย่างน้อย 1 ครั้ง เพื่อวางแผนการพัฒนาตามประเด็นที่กำหนด และวางแผนจัดสรรทรัพยากร </a:t>
          </a:r>
          <a:endParaRPr lang="th-TH" b="1" dirty="0">
            <a:solidFill>
              <a:schemeClr val="tx1"/>
            </a:solidFill>
          </a:endParaRPr>
        </a:p>
      </dgm:t>
    </dgm:pt>
    <dgm:pt modelId="{71FA006D-3DE8-48FA-B2C2-67BBD4067E64}" type="parTrans" cxnId="{46AF2C99-BF58-4A34-8A63-FB2988ED742A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A2B45B06-18A6-4F16-8813-35835CDC485E}" type="sibTrans" cxnId="{46AF2C99-BF58-4A34-8A63-FB2988ED742A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139A9E03-D2D9-401D-A9D8-7C635F5197E3}" type="pres">
      <dgm:prSet presAssocID="{FEDB67CB-0B0D-4B2F-BA1B-96378A36ACBE}" presName="Name0" presStyleCnt="0">
        <dgm:presLayoutVars>
          <dgm:dir/>
          <dgm:resizeHandles val="exact"/>
        </dgm:presLayoutVars>
      </dgm:prSet>
      <dgm:spPr/>
    </dgm:pt>
    <dgm:pt modelId="{42327074-F410-4E5D-9330-5B64C128BC14}" type="pres">
      <dgm:prSet presAssocID="{F0C5EF72-B725-44F5-BF17-8B6608B579DE}" presName="node" presStyleLbl="node1" presStyleIdx="0" presStyleCnt="2">
        <dgm:presLayoutVars>
          <dgm:bulletEnabled val="1"/>
        </dgm:presLayoutVars>
      </dgm:prSet>
      <dgm:spPr/>
    </dgm:pt>
    <dgm:pt modelId="{98CD3169-66CD-45A9-9479-094DAE3BAD73}" type="pres">
      <dgm:prSet presAssocID="{05CC8933-FE6E-4A73-ADBF-6E32DD5865E7}" presName="sibTrans" presStyleCnt="0"/>
      <dgm:spPr/>
    </dgm:pt>
    <dgm:pt modelId="{F99A9D21-191B-4744-9373-F58EBDE5E35A}" type="pres">
      <dgm:prSet presAssocID="{8EC63D57-9454-47A6-A324-24AFCD3D8588}" presName="node" presStyleLbl="node1" presStyleIdx="1" presStyleCnt="2">
        <dgm:presLayoutVars>
          <dgm:bulletEnabled val="1"/>
        </dgm:presLayoutVars>
      </dgm:prSet>
      <dgm:spPr/>
    </dgm:pt>
  </dgm:ptLst>
  <dgm:cxnLst>
    <dgm:cxn modelId="{8E2BF33D-9718-4A73-8FA9-CBD257852231}" srcId="{FEDB67CB-0B0D-4B2F-BA1B-96378A36ACBE}" destId="{F0C5EF72-B725-44F5-BF17-8B6608B579DE}" srcOrd="0" destOrd="0" parTransId="{EFBB2BB2-8876-4BC2-9EF6-E9115FDC0415}" sibTransId="{05CC8933-FE6E-4A73-ADBF-6E32DD5865E7}"/>
    <dgm:cxn modelId="{DCF1156C-5F60-47F4-9613-629150E47619}" type="presOf" srcId="{FEDB67CB-0B0D-4B2F-BA1B-96378A36ACBE}" destId="{139A9E03-D2D9-401D-A9D8-7C635F5197E3}" srcOrd="0" destOrd="0" presId="urn:microsoft.com/office/officeart/2005/8/layout/hList6"/>
    <dgm:cxn modelId="{46AF2C99-BF58-4A34-8A63-FB2988ED742A}" srcId="{FEDB67CB-0B0D-4B2F-BA1B-96378A36ACBE}" destId="{8EC63D57-9454-47A6-A324-24AFCD3D8588}" srcOrd="1" destOrd="0" parTransId="{71FA006D-3DE8-48FA-B2C2-67BBD4067E64}" sibTransId="{A2B45B06-18A6-4F16-8813-35835CDC485E}"/>
    <dgm:cxn modelId="{768CE3C8-34B3-4FD0-9B7E-A811FEF53E6B}" type="presOf" srcId="{8EC63D57-9454-47A6-A324-24AFCD3D8588}" destId="{F99A9D21-191B-4744-9373-F58EBDE5E35A}" srcOrd="0" destOrd="0" presId="urn:microsoft.com/office/officeart/2005/8/layout/hList6"/>
    <dgm:cxn modelId="{292146EF-A6BC-41E6-A323-256CCD88E3F6}" type="presOf" srcId="{F0C5EF72-B725-44F5-BF17-8B6608B579DE}" destId="{42327074-F410-4E5D-9330-5B64C128BC14}" srcOrd="0" destOrd="0" presId="urn:microsoft.com/office/officeart/2005/8/layout/hList6"/>
    <dgm:cxn modelId="{F22593E3-2F43-42C4-B032-1AE538320845}" type="presParOf" srcId="{139A9E03-D2D9-401D-A9D8-7C635F5197E3}" destId="{42327074-F410-4E5D-9330-5B64C128BC14}" srcOrd="0" destOrd="0" presId="urn:microsoft.com/office/officeart/2005/8/layout/hList6"/>
    <dgm:cxn modelId="{8F53EAFC-6DBE-4759-8A63-339F7B39C451}" type="presParOf" srcId="{139A9E03-D2D9-401D-A9D8-7C635F5197E3}" destId="{98CD3169-66CD-45A9-9479-094DAE3BAD73}" srcOrd="1" destOrd="0" presId="urn:microsoft.com/office/officeart/2005/8/layout/hList6"/>
    <dgm:cxn modelId="{ED596224-6EB6-4E43-AD69-72E2E94A5EDF}" type="presParOf" srcId="{139A9E03-D2D9-401D-A9D8-7C635F5197E3}" destId="{F99A9D21-191B-4744-9373-F58EBDE5E35A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6CDA409-2A08-411A-98BE-9ECCBD24B283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FD059285-1C6D-430A-9BE5-2D9D09C00051}">
      <dgm:prSet phldrT="[ข้อความ]" custT="1"/>
      <dgm:spPr/>
      <dgm:t>
        <a:bodyPr/>
        <a:lstStyle/>
        <a:p>
          <a:pPr algn="l"/>
          <a:r>
            <a:rPr lang="th-TH" sz="2400" b="1" u="none" strike="noStrike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4.ร้อยละของโรงพยาบาลที่พัฒนาอนามัยสิ่งแวดล้อมได้ตามเกณฑ์ </a:t>
          </a:r>
          <a:r>
            <a:rPr lang="en-US" sz="2400" b="1" u="none" strike="noStrike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GREEN&amp;CLEAN Hospital</a:t>
          </a:r>
          <a:endParaRPr lang="th-TH" sz="2400" b="1" spc="-100" baseline="0" dirty="0"/>
        </a:p>
      </dgm:t>
    </dgm:pt>
    <dgm:pt modelId="{33923DCC-2D5B-449F-AA2B-B4E33808BC7D}" type="parTrans" cxnId="{F094DAC1-28BE-4044-A9F7-FD959EA5C28C}">
      <dgm:prSet/>
      <dgm:spPr/>
      <dgm:t>
        <a:bodyPr/>
        <a:lstStyle/>
        <a:p>
          <a:endParaRPr lang="th-TH" sz="1600" b="1"/>
        </a:p>
      </dgm:t>
    </dgm:pt>
    <dgm:pt modelId="{8309CD50-9C2B-449D-BEA9-17EAF9615838}" type="sibTrans" cxnId="{F094DAC1-28BE-4044-A9F7-FD959EA5C28C}">
      <dgm:prSet/>
      <dgm:spPr/>
      <dgm:t>
        <a:bodyPr/>
        <a:lstStyle/>
        <a:p>
          <a:endParaRPr lang="th-TH" sz="1600" b="1"/>
        </a:p>
      </dgm:t>
    </dgm:pt>
    <dgm:pt modelId="{C8C9758C-6F0B-494D-AF12-67A39BFD31AC}" type="pres">
      <dgm:prSet presAssocID="{66CDA409-2A08-411A-98BE-9ECCBD24B283}" presName="linearFlow" presStyleCnt="0">
        <dgm:presLayoutVars>
          <dgm:dir/>
          <dgm:resizeHandles val="exact"/>
        </dgm:presLayoutVars>
      </dgm:prSet>
      <dgm:spPr/>
    </dgm:pt>
    <dgm:pt modelId="{EA2673A5-6D61-4A1B-944B-03F295FE5B67}" type="pres">
      <dgm:prSet presAssocID="{FD059285-1C6D-430A-9BE5-2D9D09C00051}" presName="composite" presStyleCnt="0"/>
      <dgm:spPr/>
    </dgm:pt>
    <dgm:pt modelId="{1E0B3870-5F24-4EA6-8054-50F7B53F7821}" type="pres">
      <dgm:prSet presAssocID="{FD059285-1C6D-430A-9BE5-2D9D09C00051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0E941CA5-FAF9-4FBC-B612-A2368F487F56}" type="pres">
      <dgm:prSet presAssocID="{FD059285-1C6D-430A-9BE5-2D9D09C00051}" presName="txShp" presStyleLbl="node1" presStyleIdx="0" presStyleCnt="1">
        <dgm:presLayoutVars>
          <dgm:bulletEnabled val="1"/>
        </dgm:presLayoutVars>
      </dgm:prSet>
      <dgm:spPr/>
    </dgm:pt>
  </dgm:ptLst>
  <dgm:cxnLst>
    <dgm:cxn modelId="{70E6476D-29C6-47A7-9150-B7B80AB2F2E0}" type="presOf" srcId="{66CDA409-2A08-411A-98BE-9ECCBD24B283}" destId="{C8C9758C-6F0B-494D-AF12-67A39BFD31AC}" srcOrd="0" destOrd="0" presId="urn:microsoft.com/office/officeart/2005/8/layout/vList3"/>
    <dgm:cxn modelId="{CDA34C91-4362-4B3B-9850-049395F9D88E}" type="presOf" srcId="{FD059285-1C6D-430A-9BE5-2D9D09C00051}" destId="{0E941CA5-FAF9-4FBC-B612-A2368F487F56}" srcOrd="0" destOrd="0" presId="urn:microsoft.com/office/officeart/2005/8/layout/vList3"/>
    <dgm:cxn modelId="{F094DAC1-28BE-4044-A9F7-FD959EA5C28C}" srcId="{66CDA409-2A08-411A-98BE-9ECCBD24B283}" destId="{FD059285-1C6D-430A-9BE5-2D9D09C00051}" srcOrd="0" destOrd="0" parTransId="{33923DCC-2D5B-449F-AA2B-B4E33808BC7D}" sibTransId="{8309CD50-9C2B-449D-BEA9-17EAF9615838}"/>
    <dgm:cxn modelId="{D56C37FC-32E3-4A47-A129-D795E6E15791}" type="presParOf" srcId="{C8C9758C-6F0B-494D-AF12-67A39BFD31AC}" destId="{EA2673A5-6D61-4A1B-944B-03F295FE5B67}" srcOrd="0" destOrd="0" presId="urn:microsoft.com/office/officeart/2005/8/layout/vList3"/>
    <dgm:cxn modelId="{60A7DEDB-9E81-4A75-B627-CCDD0C8C3E5E}" type="presParOf" srcId="{EA2673A5-6D61-4A1B-944B-03F295FE5B67}" destId="{1E0B3870-5F24-4EA6-8054-50F7B53F7821}" srcOrd="0" destOrd="0" presId="urn:microsoft.com/office/officeart/2005/8/layout/vList3"/>
    <dgm:cxn modelId="{8CA441FB-9232-41A6-9440-A1C9599F8F70}" type="presParOf" srcId="{EA2673A5-6D61-4A1B-944B-03F295FE5B67}" destId="{0E941CA5-FAF9-4FBC-B612-A2368F487F56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757D3F7-6739-4FC2-A46B-D4D790AF7647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DE26F472-A774-4E37-B63D-0D2B068165C9}">
      <dgm:prSet phldrT="[ข้อความ]" custT="1"/>
      <dgm:spPr/>
      <dgm:t>
        <a:bodyPr/>
        <a:lstStyle/>
        <a:p>
          <a:r>
            <a:rPr lang="th-TH" sz="1800" b="1" u="none" strike="noStrike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เป้าหมาย </a:t>
          </a:r>
        </a:p>
        <a:p>
          <a:r>
            <a:rPr lang="en-US" sz="18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9</a:t>
          </a:r>
          <a:r>
            <a:rPr lang="th-TH" sz="18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แห่ง</a:t>
          </a:r>
          <a:endParaRPr lang="th-TH" sz="1800" b="1" dirty="0"/>
        </a:p>
      </dgm:t>
    </dgm:pt>
    <dgm:pt modelId="{DD38CE10-09C9-4458-945C-CB2F9FC05A31}" type="parTrans" cxnId="{63E504D1-CBA1-4EA3-9552-5DD18C3E3069}">
      <dgm:prSet/>
      <dgm:spPr/>
      <dgm:t>
        <a:bodyPr/>
        <a:lstStyle/>
        <a:p>
          <a:endParaRPr lang="th-TH" sz="1800" b="1"/>
        </a:p>
      </dgm:t>
    </dgm:pt>
    <dgm:pt modelId="{36A62095-07EB-412D-8D84-E98FA54E1689}" type="sibTrans" cxnId="{63E504D1-CBA1-4EA3-9552-5DD18C3E3069}">
      <dgm:prSet custT="1"/>
      <dgm:spPr/>
      <dgm:t>
        <a:bodyPr/>
        <a:lstStyle/>
        <a:p>
          <a:endParaRPr lang="th-TH" sz="1400" b="1"/>
        </a:p>
      </dgm:t>
    </dgm:pt>
    <dgm:pt modelId="{0B5E73A1-91A0-4109-BB34-81095DA83790}">
      <dgm:prSet phldrT="[ข้อความ]" custT="1"/>
      <dgm:spPr/>
      <dgm:t>
        <a:bodyPr/>
        <a:lstStyle/>
        <a:p>
          <a:r>
            <a:rPr lang="th-TH" sz="1800" b="1" u="none" strike="noStrike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ผลงาน </a:t>
          </a:r>
        </a:p>
        <a:p>
          <a:r>
            <a:rPr lang="en-US" sz="18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9</a:t>
          </a:r>
          <a:r>
            <a:rPr lang="th-TH" sz="18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แห่ง</a:t>
          </a:r>
          <a:endParaRPr lang="th-TH" sz="1800" b="1" dirty="0"/>
        </a:p>
      </dgm:t>
    </dgm:pt>
    <dgm:pt modelId="{D8E15674-32E7-45F1-BCE9-F18BF216D74B}" type="parTrans" cxnId="{35C8123B-08DF-4FAD-9F49-FFFC01F6B3DA}">
      <dgm:prSet/>
      <dgm:spPr/>
      <dgm:t>
        <a:bodyPr/>
        <a:lstStyle/>
        <a:p>
          <a:endParaRPr lang="th-TH" sz="1800" b="1"/>
        </a:p>
      </dgm:t>
    </dgm:pt>
    <dgm:pt modelId="{E9435981-C4D4-4A39-A6B4-B83387F348D9}" type="sibTrans" cxnId="{35C8123B-08DF-4FAD-9F49-FFFC01F6B3DA}">
      <dgm:prSet custT="1"/>
      <dgm:spPr/>
      <dgm:t>
        <a:bodyPr/>
        <a:lstStyle/>
        <a:p>
          <a:endParaRPr lang="th-TH" sz="1400" b="1"/>
        </a:p>
      </dgm:t>
    </dgm:pt>
    <dgm:pt modelId="{953776EC-78BB-47E7-8345-B56A7D29ACB0}">
      <dgm:prSet phldrT="[ข้อความ]" custT="1"/>
      <dgm:spPr/>
      <dgm:t>
        <a:bodyPr/>
        <a:lstStyle/>
        <a:p>
          <a:r>
            <a:rPr lang="th-TH" sz="1800" b="1" u="none" strike="noStrike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ร้อยละ </a:t>
          </a:r>
        </a:p>
        <a:p>
          <a:r>
            <a:rPr lang="en-US" sz="18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100</a:t>
          </a:r>
          <a:endParaRPr lang="th-TH" sz="1800" b="1" dirty="0"/>
        </a:p>
      </dgm:t>
    </dgm:pt>
    <dgm:pt modelId="{AB083777-8929-48DE-A207-4198D3981366}" type="parTrans" cxnId="{8FBD8784-071C-4D5F-B189-4119F5D716DB}">
      <dgm:prSet/>
      <dgm:spPr/>
      <dgm:t>
        <a:bodyPr/>
        <a:lstStyle/>
        <a:p>
          <a:endParaRPr lang="th-TH" sz="1800" b="1"/>
        </a:p>
      </dgm:t>
    </dgm:pt>
    <dgm:pt modelId="{2AC281CE-9ED8-48D7-BC34-816EF2974F25}" type="sibTrans" cxnId="{8FBD8784-071C-4D5F-B189-4119F5D716DB}">
      <dgm:prSet/>
      <dgm:spPr/>
      <dgm:t>
        <a:bodyPr/>
        <a:lstStyle/>
        <a:p>
          <a:endParaRPr lang="th-TH" sz="1800" b="1"/>
        </a:p>
      </dgm:t>
    </dgm:pt>
    <dgm:pt modelId="{80354B8B-D452-400A-B71F-9D50B1B72D18}" type="pres">
      <dgm:prSet presAssocID="{1757D3F7-6739-4FC2-A46B-D4D790AF7647}" presName="Name0" presStyleCnt="0">
        <dgm:presLayoutVars>
          <dgm:dir/>
          <dgm:resizeHandles val="exact"/>
        </dgm:presLayoutVars>
      </dgm:prSet>
      <dgm:spPr/>
    </dgm:pt>
    <dgm:pt modelId="{4F308DBB-31CE-4BCC-BBF8-045932166345}" type="pres">
      <dgm:prSet presAssocID="{DE26F472-A774-4E37-B63D-0D2B068165C9}" presName="node" presStyleLbl="node1" presStyleIdx="0" presStyleCnt="3">
        <dgm:presLayoutVars>
          <dgm:bulletEnabled val="1"/>
        </dgm:presLayoutVars>
      </dgm:prSet>
      <dgm:spPr/>
    </dgm:pt>
    <dgm:pt modelId="{0ECB2E23-98AC-43CB-AB73-65C09B717764}" type="pres">
      <dgm:prSet presAssocID="{36A62095-07EB-412D-8D84-E98FA54E1689}" presName="sibTrans" presStyleLbl="sibTrans2D1" presStyleIdx="0" presStyleCnt="2"/>
      <dgm:spPr/>
    </dgm:pt>
    <dgm:pt modelId="{C7E92A6C-F8EB-46E6-875A-94047A381D68}" type="pres">
      <dgm:prSet presAssocID="{36A62095-07EB-412D-8D84-E98FA54E1689}" presName="connectorText" presStyleLbl="sibTrans2D1" presStyleIdx="0" presStyleCnt="2"/>
      <dgm:spPr/>
    </dgm:pt>
    <dgm:pt modelId="{5143BD05-9D6F-4171-B8D0-62FB10E2DA41}" type="pres">
      <dgm:prSet presAssocID="{0B5E73A1-91A0-4109-BB34-81095DA83790}" presName="node" presStyleLbl="node1" presStyleIdx="1" presStyleCnt="3">
        <dgm:presLayoutVars>
          <dgm:bulletEnabled val="1"/>
        </dgm:presLayoutVars>
      </dgm:prSet>
      <dgm:spPr/>
    </dgm:pt>
    <dgm:pt modelId="{0678AB5B-C797-41AE-92B0-523CF490D45D}" type="pres">
      <dgm:prSet presAssocID="{E9435981-C4D4-4A39-A6B4-B83387F348D9}" presName="sibTrans" presStyleLbl="sibTrans2D1" presStyleIdx="1" presStyleCnt="2"/>
      <dgm:spPr/>
    </dgm:pt>
    <dgm:pt modelId="{62286C5B-2959-4A1F-BE32-F42E5F5F1077}" type="pres">
      <dgm:prSet presAssocID="{E9435981-C4D4-4A39-A6B4-B83387F348D9}" presName="connectorText" presStyleLbl="sibTrans2D1" presStyleIdx="1" presStyleCnt="2"/>
      <dgm:spPr/>
    </dgm:pt>
    <dgm:pt modelId="{64AF2956-5CD1-45FA-A950-B03BEADE0CF0}" type="pres">
      <dgm:prSet presAssocID="{953776EC-78BB-47E7-8345-B56A7D29ACB0}" presName="node" presStyleLbl="node1" presStyleIdx="2" presStyleCnt="3">
        <dgm:presLayoutVars>
          <dgm:bulletEnabled val="1"/>
        </dgm:presLayoutVars>
      </dgm:prSet>
      <dgm:spPr/>
    </dgm:pt>
  </dgm:ptLst>
  <dgm:cxnLst>
    <dgm:cxn modelId="{61FE7811-18AA-4470-87BB-014083D38698}" type="presOf" srcId="{36A62095-07EB-412D-8D84-E98FA54E1689}" destId="{C7E92A6C-F8EB-46E6-875A-94047A381D68}" srcOrd="1" destOrd="0" presId="urn:microsoft.com/office/officeart/2005/8/layout/process1"/>
    <dgm:cxn modelId="{6F96C018-2D8E-4847-8EE6-6BA60F35C152}" type="presOf" srcId="{1757D3F7-6739-4FC2-A46B-D4D790AF7647}" destId="{80354B8B-D452-400A-B71F-9D50B1B72D18}" srcOrd="0" destOrd="0" presId="urn:microsoft.com/office/officeart/2005/8/layout/process1"/>
    <dgm:cxn modelId="{35C8123B-08DF-4FAD-9F49-FFFC01F6B3DA}" srcId="{1757D3F7-6739-4FC2-A46B-D4D790AF7647}" destId="{0B5E73A1-91A0-4109-BB34-81095DA83790}" srcOrd="1" destOrd="0" parTransId="{D8E15674-32E7-45F1-BCE9-F18BF216D74B}" sibTransId="{E9435981-C4D4-4A39-A6B4-B83387F348D9}"/>
    <dgm:cxn modelId="{BD83EA3D-BE0A-46A0-9EB6-9F5D719CDCA1}" type="presOf" srcId="{E9435981-C4D4-4A39-A6B4-B83387F348D9}" destId="{62286C5B-2959-4A1F-BE32-F42E5F5F1077}" srcOrd="1" destOrd="0" presId="urn:microsoft.com/office/officeart/2005/8/layout/process1"/>
    <dgm:cxn modelId="{2902A971-FD14-431E-830B-D1A887B2B908}" type="presOf" srcId="{E9435981-C4D4-4A39-A6B4-B83387F348D9}" destId="{0678AB5B-C797-41AE-92B0-523CF490D45D}" srcOrd="0" destOrd="0" presId="urn:microsoft.com/office/officeart/2005/8/layout/process1"/>
    <dgm:cxn modelId="{8FBD8784-071C-4D5F-B189-4119F5D716DB}" srcId="{1757D3F7-6739-4FC2-A46B-D4D790AF7647}" destId="{953776EC-78BB-47E7-8345-B56A7D29ACB0}" srcOrd="2" destOrd="0" parTransId="{AB083777-8929-48DE-A207-4198D3981366}" sibTransId="{2AC281CE-9ED8-48D7-BC34-816EF2974F25}"/>
    <dgm:cxn modelId="{FD744087-44A2-49FF-B5F7-2CD5CCE95350}" type="presOf" srcId="{DE26F472-A774-4E37-B63D-0D2B068165C9}" destId="{4F308DBB-31CE-4BCC-BBF8-045932166345}" srcOrd="0" destOrd="0" presId="urn:microsoft.com/office/officeart/2005/8/layout/process1"/>
    <dgm:cxn modelId="{4697929F-C209-40EC-9CEC-CEFB7A7138E9}" type="presOf" srcId="{0B5E73A1-91A0-4109-BB34-81095DA83790}" destId="{5143BD05-9D6F-4171-B8D0-62FB10E2DA41}" srcOrd="0" destOrd="0" presId="urn:microsoft.com/office/officeart/2005/8/layout/process1"/>
    <dgm:cxn modelId="{5A7C63B6-6A97-4CC6-A542-0454A636F115}" type="presOf" srcId="{36A62095-07EB-412D-8D84-E98FA54E1689}" destId="{0ECB2E23-98AC-43CB-AB73-65C09B717764}" srcOrd="0" destOrd="0" presId="urn:microsoft.com/office/officeart/2005/8/layout/process1"/>
    <dgm:cxn modelId="{582573C3-C01F-4B44-B427-EE77CFC281BF}" type="presOf" srcId="{953776EC-78BB-47E7-8345-B56A7D29ACB0}" destId="{64AF2956-5CD1-45FA-A950-B03BEADE0CF0}" srcOrd="0" destOrd="0" presId="urn:microsoft.com/office/officeart/2005/8/layout/process1"/>
    <dgm:cxn modelId="{63E504D1-CBA1-4EA3-9552-5DD18C3E3069}" srcId="{1757D3F7-6739-4FC2-A46B-D4D790AF7647}" destId="{DE26F472-A774-4E37-B63D-0D2B068165C9}" srcOrd="0" destOrd="0" parTransId="{DD38CE10-09C9-4458-945C-CB2F9FC05A31}" sibTransId="{36A62095-07EB-412D-8D84-E98FA54E1689}"/>
    <dgm:cxn modelId="{A33ADDD0-2A73-4A51-A7B4-53F295242F97}" type="presParOf" srcId="{80354B8B-D452-400A-B71F-9D50B1B72D18}" destId="{4F308DBB-31CE-4BCC-BBF8-045932166345}" srcOrd="0" destOrd="0" presId="urn:microsoft.com/office/officeart/2005/8/layout/process1"/>
    <dgm:cxn modelId="{8767EA5F-F152-4F40-8D28-7C945971C9B0}" type="presParOf" srcId="{80354B8B-D452-400A-B71F-9D50B1B72D18}" destId="{0ECB2E23-98AC-43CB-AB73-65C09B717764}" srcOrd="1" destOrd="0" presId="urn:microsoft.com/office/officeart/2005/8/layout/process1"/>
    <dgm:cxn modelId="{1B05C26E-18D3-4C5A-93D1-C42D1C12FECA}" type="presParOf" srcId="{0ECB2E23-98AC-43CB-AB73-65C09B717764}" destId="{C7E92A6C-F8EB-46E6-875A-94047A381D68}" srcOrd="0" destOrd="0" presId="urn:microsoft.com/office/officeart/2005/8/layout/process1"/>
    <dgm:cxn modelId="{57DDC885-0AB9-41A7-BFB9-A75818C8E512}" type="presParOf" srcId="{80354B8B-D452-400A-B71F-9D50B1B72D18}" destId="{5143BD05-9D6F-4171-B8D0-62FB10E2DA41}" srcOrd="2" destOrd="0" presId="urn:microsoft.com/office/officeart/2005/8/layout/process1"/>
    <dgm:cxn modelId="{A4C1F265-B399-4E14-82B4-730B6D8D11F1}" type="presParOf" srcId="{80354B8B-D452-400A-B71F-9D50B1B72D18}" destId="{0678AB5B-C797-41AE-92B0-523CF490D45D}" srcOrd="3" destOrd="0" presId="urn:microsoft.com/office/officeart/2005/8/layout/process1"/>
    <dgm:cxn modelId="{D296875E-EDF9-4DB0-B7B7-0C67D842A46C}" type="presParOf" srcId="{0678AB5B-C797-41AE-92B0-523CF490D45D}" destId="{62286C5B-2959-4A1F-BE32-F42E5F5F1077}" srcOrd="0" destOrd="0" presId="urn:microsoft.com/office/officeart/2005/8/layout/process1"/>
    <dgm:cxn modelId="{E0B3B39B-47EE-44A3-BDF5-4E28751DF4E3}" type="presParOf" srcId="{80354B8B-D452-400A-B71F-9D50B1B72D18}" destId="{64AF2956-5CD1-45FA-A950-B03BEADE0CF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EDB67CB-0B0D-4B2F-BA1B-96378A36ACBE}" type="doc">
      <dgm:prSet loTypeId="urn:microsoft.com/office/officeart/2005/8/layout/vList6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F0C5EF72-B725-44F5-BF17-8B6608B579DE}">
      <dgm:prSet phldrT="[ข้อความ]" custT="1"/>
      <dgm:spPr/>
      <dgm:t>
        <a:bodyPr/>
        <a:lstStyle/>
        <a:p>
          <a:pPr algn="l"/>
          <a:r>
            <a:rPr lang="th-TH" sz="20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จัดให้มีโครงการหน่วยงานสาธารณสุขรวมใจรณรงค์ลดโลกร้อนด้วยสุขาภิบาล อย่างยั่งยืนและเป็นมิตรกับสิ่งแวดล้อม  </a:t>
          </a:r>
          <a:r>
            <a:rPr lang="en-US" sz="20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GREEN&amp;CLEAN  Hospital  </a:t>
          </a:r>
          <a:r>
            <a:rPr lang="th-TH" sz="20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และ </a:t>
          </a:r>
          <a:r>
            <a:rPr lang="en-US" sz="20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GREEN&amp;CLEAN Organization</a:t>
          </a:r>
          <a:r>
            <a:rPr lang="th-TH" sz="20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อย่างต่อเนื่องเพื่อขับเคลื่อนงาน ฯ  โดยการจัดประกวด ฯ ในระดับจังหวัด  แบ่งเป็น 3 ประเภท</a:t>
          </a:r>
          <a:endParaRPr lang="th-TH" sz="2000" b="1" dirty="0"/>
        </a:p>
      </dgm:t>
    </dgm:pt>
    <dgm:pt modelId="{EFBB2BB2-8876-4BC2-9EF6-E9115FDC0415}" type="parTrans" cxnId="{8E2BF33D-9718-4A73-8FA9-CBD257852231}">
      <dgm:prSet/>
      <dgm:spPr/>
      <dgm:t>
        <a:bodyPr/>
        <a:lstStyle/>
        <a:p>
          <a:endParaRPr lang="th-TH" sz="1400" b="1">
            <a:solidFill>
              <a:schemeClr val="tx1"/>
            </a:solidFill>
          </a:endParaRPr>
        </a:p>
      </dgm:t>
    </dgm:pt>
    <dgm:pt modelId="{05CC8933-FE6E-4A73-ADBF-6E32DD5865E7}" type="sibTrans" cxnId="{8E2BF33D-9718-4A73-8FA9-CBD257852231}">
      <dgm:prSet/>
      <dgm:spPr/>
      <dgm:t>
        <a:bodyPr/>
        <a:lstStyle/>
        <a:p>
          <a:endParaRPr lang="th-TH" sz="1400" b="1">
            <a:solidFill>
              <a:schemeClr val="tx1"/>
            </a:solidFill>
          </a:endParaRPr>
        </a:p>
      </dgm:t>
    </dgm:pt>
    <dgm:pt modelId="{53C02244-8F89-4CC3-B0F2-CA3CDC6AF99B}">
      <dgm:prSet custT="1"/>
      <dgm:spPr/>
      <dgm:t>
        <a:bodyPr/>
        <a:lstStyle/>
        <a:p>
          <a:pPr>
            <a:buNone/>
          </a:pPr>
          <a:r>
            <a:rPr lang="th-TH" sz="20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1.ประเภทโรงพยาบาล  ต้องผ่านระดับดี หรือดีมาก</a:t>
          </a:r>
          <a:endParaRPr lang="th-TH" sz="2000" dirty="0"/>
        </a:p>
      </dgm:t>
    </dgm:pt>
    <dgm:pt modelId="{53F07960-04A0-4250-93F5-BB8E854FDA58}" type="parTrans" cxnId="{937F1F05-BD9C-4C48-AA0A-8FDC0D690218}">
      <dgm:prSet/>
      <dgm:spPr/>
      <dgm:t>
        <a:bodyPr/>
        <a:lstStyle/>
        <a:p>
          <a:endParaRPr lang="th-TH" sz="1600"/>
        </a:p>
      </dgm:t>
    </dgm:pt>
    <dgm:pt modelId="{F5210F01-2F62-47EE-B362-78EA67E87877}" type="sibTrans" cxnId="{937F1F05-BD9C-4C48-AA0A-8FDC0D690218}">
      <dgm:prSet/>
      <dgm:spPr/>
      <dgm:t>
        <a:bodyPr/>
        <a:lstStyle/>
        <a:p>
          <a:endParaRPr lang="th-TH" sz="1600"/>
        </a:p>
      </dgm:t>
    </dgm:pt>
    <dgm:pt modelId="{B2FFA915-BD73-4B03-8D4D-5FEF06E1A13B}">
      <dgm:prSet custT="1"/>
      <dgm:spPr/>
      <dgm:t>
        <a:bodyPr/>
        <a:lstStyle/>
        <a:p>
          <a:pPr>
            <a:buNone/>
          </a:pPr>
          <a:r>
            <a:rPr lang="th-TH" sz="20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2. ประเภทโรงพยาบาลส่งเสริมสุขภาพตำบล ต้องผ่านระดับพื้นฐาน</a:t>
          </a:r>
          <a:endParaRPr lang="th-TH" sz="2000" dirty="0"/>
        </a:p>
      </dgm:t>
    </dgm:pt>
    <dgm:pt modelId="{D56DE88B-6A43-488C-B7D6-D7536AF7A46C}" type="parTrans" cxnId="{FDFF4729-AC1F-4313-8111-545FE19EBD55}">
      <dgm:prSet/>
      <dgm:spPr/>
      <dgm:t>
        <a:bodyPr/>
        <a:lstStyle/>
        <a:p>
          <a:endParaRPr lang="th-TH"/>
        </a:p>
      </dgm:t>
    </dgm:pt>
    <dgm:pt modelId="{369440AC-68FE-4BF8-897C-622CC794F549}" type="sibTrans" cxnId="{FDFF4729-AC1F-4313-8111-545FE19EBD55}">
      <dgm:prSet/>
      <dgm:spPr/>
      <dgm:t>
        <a:bodyPr/>
        <a:lstStyle/>
        <a:p>
          <a:endParaRPr lang="th-TH"/>
        </a:p>
      </dgm:t>
    </dgm:pt>
    <dgm:pt modelId="{5EBC6AC6-D480-4125-8B06-FDA95659B67E}">
      <dgm:prSet custT="1"/>
      <dgm:spPr/>
      <dgm:t>
        <a:bodyPr/>
        <a:lstStyle/>
        <a:p>
          <a:pPr>
            <a:buNone/>
          </a:pPr>
          <a:r>
            <a:rPr lang="th-TH" sz="20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3.ประเภทสำนักงานสาธารณสุขอำเภอ    และสำนักงานสาธารณสุขจังหวัด </a:t>
          </a:r>
          <a:r>
            <a:rPr lang="en-US" sz="20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GREEN&amp;CLEAN Organization</a:t>
          </a:r>
          <a:endParaRPr lang="th-TH" sz="2000" dirty="0"/>
        </a:p>
      </dgm:t>
    </dgm:pt>
    <dgm:pt modelId="{2B9112EB-1019-4D06-8EAB-617C7AA2704A}" type="parTrans" cxnId="{28903FED-676F-4AC9-8782-830D50791B37}">
      <dgm:prSet/>
      <dgm:spPr/>
      <dgm:t>
        <a:bodyPr/>
        <a:lstStyle/>
        <a:p>
          <a:endParaRPr lang="th-TH"/>
        </a:p>
      </dgm:t>
    </dgm:pt>
    <dgm:pt modelId="{05C0E733-B66A-4BE4-AB38-B141D83ACF29}" type="sibTrans" cxnId="{28903FED-676F-4AC9-8782-830D50791B37}">
      <dgm:prSet/>
      <dgm:spPr/>
      <dgm:t>
        <a:bodyPr/>
        <a:lstStyle/>
        <a:p>
          <a:endParaRPr lang="th-TH"/>
        </a:p>
      </dgm:t>
    </dgm:pt>
    <dgm:pt modelId="{43DE7E20-DACB-4AFB-BBCA-B96FD90D2AE1}" type="pres">
      <dgm:prSet presAssocID="{FEDB67CB-0B0D-4B2F-BA1B-96378A36ACBE}" presName="Name0" presStyleCnt="0">
        <dgm:presLayoutVars>
          <dgm:dir/>
          <dgm:animLvl val="lvl"/>
          <dgm:resizeHandles/>
        </dgm:presLayoutVars>
      </dgm:prSet>
      <dgm:spPr/>
    </dgm:pt>
    <dgm:pt modelId="{EEEFFC8F-4040-4F40-B9A7-5CEA906713D7}" type="pres">
      <dgm:prSet presAssocID="{F0C5EF72-B725-44F5-BF17-8B6608B579DE}" presName="linNode" presStyleCnt="0"/>
      <dgm:spPr/>
    </dgm:pt>
    <dgm:pt modelId="{57C0C31B-A15E-4B24-9022-762C318BD0F4}" type="pres">
      <dgm:prSet presAssocID="{F0C5EF72-B725-44F5-BF17-8B6608B579DE}" presName="parentShp" presStyleLbl="node1" presStyleIdx="0" presStyleCnt="1" custScaleX="131525">
        <dgm:presLayoutVars>
          <dgm:bulletEnabled val="1"/>
        </dgm:presLayoutVars>
      </dgm:prSet>
      <dgm:spPr/>
    </dgm:pt>
    <dgm:pt modelId="{F90D9D59-810A-46D6-84BE-8779513A7C5F}" type="pres">
      <dgm:prSet presAssocID="{F0C5EF72-B725-44F5-BF17-8B6608B579DE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937F1F05-BD9C-4C48-AA0A-8FDC0D690218}" srcId="{F0C5EF72-B725-44F5-BF17-8B6608B579DE}" destId="{53C02244-8F89-4CC3-B0F2-CA3CDC6AF99B}" srcOrd="0" destOrd="0" parTransId="{53F07960-04A0-4250-93F5-BB8E854FDA58}" sibTransId="{F5210F01-2F62-47EE-B362-78EA67E87877}"/>
    <dgm:cxn modelId="{FDFF4729-AC1F-4313-8111-545FE19EBD55}" srcId="{F0C5EF72-B725-44F5-BF17-8B6608B579DE}" destId="{B2FFA915-BD73-4B03-8D4D-5FEF06E1A13B}" srcOrd="1" destOrd="0" parTransId="{D56DE88B-6A43-488C-B7D6-D7536AF7A46C}" sibTransId="{369440AC-68FE-4BF8-897C-622CC794F549}"/>
    <dgm:cxn modelId="{374BC835-0E85-455C-9C89-FAF91CBB3D40}" type="presOf" srcId="{F0C5EF72-B725-44F5-BF17-8B6608B579DE}" destId="{57C0C31B-A15E-4B24-9022-762C318BD0F4}" srcOrd="0" destOrd="0" presId="urn:microsoft.com/office/officeart/2005/8/layout/vList6"/>
    <dgm:cxn modelId="{94381E38-F89D-48C3-A7BC-B5A2A24C4501}" type="presOf" srcId="{B2FFA915-BD73-4B03-8D4D-5FEF06E1A13B}" destId="{F90D9D59-810A-46D6-84BE-8779513A7C5F}" srcOrd="0" destOrd="1" presId="urn:microsoft.com/office/officeart/2005/8/layout/vList6"/>
    <dgm:cxn modelId="{8E2BF33D-9718-4A73-8FA9-CBD257852231}" srcId="{FEDB67CB-0B0D-4B2F-BA1B-96378A36ACBE}" destId="{F0C5EF72-B725-44F5-BF17-8B6608B579DE}" srcOrd="0" destOrd="0" parTransId="{EFBB2BB2-8876-4BC2-9EF6-E9115FDC0415}" sibTransId="{05CC8933-FE6E-4A73-ADBF-6E32DD5865E7}"/>
    <dgm:cxn modelId="{20BAC569-BD11-4DE5-8A27-9C9A6CC22E0B}" type="presOf" srcId="{53C02244-8F89-4CC3-B0F2-CA3CDC6AF99B}" destId="{F90D9D59-810A-46D6-84BE-8779513A7C5F}" srcOrd="0" destOrd="0" presId="urn:microsoft.com/office/officeart/2005/8/layout/vList6"/>
    <dgm:cxn modelId="{E800448F-A0B1-4882-A5CD-EDFDB34FB07B}" type="presOf" srcId="{5EBC6AC6-D480-4125-8B06-FDA95659B67E}" destId="{F90D9D59-810A-46D6-84BE-8779513A7C5F}" srcOrd="0" destOrd="2" presId="urn:microsoft.com/office/officeart/2005/8/layout/vList6"/>
    <dgm:cxn modelId="{28903FED-676F-4AC9-8782-830D50791B37}" srcId="{F0C5EF72-B725-44F5-BF17-8B6608B579DE}" destId="{5EBC6AC6-D480-4125-8B06-FDA95659B67E}" srcOrd="2" destOrd="0" parTransId="{2B9112EB-1019-4D06-8EAB-617C7AA2704A}" sibTransId="{05C0E733-B66A-4BE4-AB38-B141D83ACF29}"/>
    <dgm:cxn modelId="{A7630FEE-77E3-4C9D-9CA5-C901A7857D55}" type="presOf" srcId="{FEDB67CB-0B0D-4B2F-BA1B-96378A36ACBE}" destId="{43DE7E20-DACB-4AFB-BBCA-B96FD90D2AE1}" srcOrd="0" destOrd="0" presId="urn:microsoft.com/office/officeart/2005/8/layout/vList6"/>
    <dgm:cxn modelId="{9DBE778A-2DEF-4E40-9C1F-1BC10DCA83FD}" type="presParOf" srcId="{43DE7E20-DACB-4AFB-BBCA-B96FD90D2AE1}" destId="{EEEFFC8F-4040-4F40-B9A7-5CEA906713D7}" srcOrd="0" destOrd="0" presId="urn:microsoft.com/office/officeart/2005/8/layout/vList6"/>
    <dgm:cxn modelId="{64F72BD2-FC3F-445B-ABA8-4057CC801840}" type="presParOf" srcId="{EEEFFC8F-4040-4F40-B9A7-5CEA906713D7}" destId="{57C0C31B-A15E-4B24-9022-762C318BD0F4}" srcOrd="0" destOrd="0" presId="urn:microsoft.com/office/officeart/2005/8/layout/vList6"/>
    <dgm:cxn modelId="{078B23CF-91C9-4750-9CBE-B291E212BA62}" type="presParOf" srcId="{EEEFFC8F-4040-4F40-B9A7-5CEA906713D7}" destId="{F90D9D59-810A-46D6-84BE-8779513A7C5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757D3F7-6739-4FC2-A46B-D4D790AF7647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DE26F472-A774-4E37-B63D-0D2B068165C9}">
      <dgm:prSet phldrT="[ข้อความ]" custT="1"/>
      <dgm:spPr/>
      <dgm:t>
        <a:bodyPr/>
        <a:lstStyle/>
        <a:p>
          <a:r>
            <a:rPr lang="th-TH" sz="18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เป้าหมาย </a:t>
          </a:r>
        </a:p>
        <a:p>
          <a:r>
            <a:rPr lang="en-US" sz="18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9</a:t>
          </a:r>
          <a:r>
            <a:rPr lang="th-TH" sz="18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แห่ง</a:t>
          </a:r>
          <a:endParaRPr lang="th-TH" sz="1800" b="1" dirty="0"/>
        </a:p>
      </dgm:t>
    </dgm:pt>
    <dgm:pt modelId="{DD38CE10-09C9-4458-945C-CB2F9FC05A31}" type="parTrans" cxnId="{63E504D1-CBA1-4EA3-9552-5DD18C3E3069}">
      <dgm:prSet/>
      <dgm:spPr/>
      <dgm:t>
        <a:bodyPr/>
        <a:lstStyle/>
        <a:p>
          <a:endParaRPr lang="th-TH" sz="1800" b="1"/>
        </a:p>
      </dgm:t>
    </dgm:pt>
    <dgm:pt modelId="{36A62095-07EB-412D-8D84-E98FA54E1689}" type="sibTrans" cxnId="{63E504D1-CBA1-4EA3-9552-5DD18C3E3069}">
      <dgm:prSet custT="1"/>
      <dgm:spPr/>
      <dgm:t>
        <a:bodyPr/>
        <a:lstStyle/>
        <a:p>
          <a:endParaRPr lang="th-TH" sz="1400" b="1"/>
        </a:p>
      </dgm:t>
    </dgm:pt>
    <dgm:pt modelId="{0B5E73A1-91A0-4109-BB34-81095DA83790}">
      <dgm:prSet phldrT="[ข้อความ]" custT="1"/>
      <dgm:spPr/>
      <dgm:t>
        <a:bodyPr/>
        <a:lstStyle/>
        <a:p>
          <a:r>
            <a:rPr lang="th-TH" sz="1800" b="1" u="none" strike="noStrike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ผลงาน </a:t>
          </a:r>
        </a:p>
        <a:p>
          <a:r>
            <a:rPr lang="en-US" sz="1800" b="1" u="none" strike="noStrike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8</a:t>
          </a:r>
          <a:r>
            <a:rPr lang="th-TH" sz="1800" b="1" u="none" strike="noStrike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แห่ง</a:t>
          </a:r>
          <a:endParaRPr lang="th-TH" sz="1800" b="1" dirty="0"/>
        </a:p>
      </dgm:t>
    </dgm:pt>
    <dgm:pt modelId="{D8E15674-32E7-45F1-BCE9-F18BF216D74B}" type="parTrans" cxnId="{35C8123B-08DF-4FAD-9F49-FFFC01F6B3DA}">
      <dgm:prSet/>
      <dgm:spPr/>
      <dgm:t>
        <a:bodyPr/>
        <a:lstStyle/>
        <a:p>
          <a:endParaRPr lang="th-TH" sz="1800" b="1"/>
        </a:p>
      </dgm:t>
    </dgm:pt>
    <dgm:pt modelId="{E9435981-C4D4-4A39-A6B4-B83387F348D9}" type="sibTrans" cxnId="{35C8123B-08DF-4FAD-9F49-FFFC01F6B3DA}">
      <dgm:prSet custT="1"/>
      <dgm:spPr/>
      <dgm:t>
        <a:bodyPr/>
        <a:lstStyle/>
        <a:p>
          <a:endParaRPr lang="th-TH" sz="1400" b="1"/>
        </a:p>
      </dgm:t>
    </dgm:pt>
    <dgm:pt modelId="{953776EC-78BB-47E7-8345-B56A7D29ACB0}">
      <dgm:prSet phldrT="[ข้อความ]" custT="1"/>
      <dgm:spPr/>
      <dgm:t>
        <a:bodyPr/>
        <a:lstStyle/>
        <a:p>
          <a:r>
            <a:rPr lang="th-TH" sz="18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ร้อยละ </a:t>
          </a:r>
        </a:p>
        <a:p>
          <a:r>
            <a:rPr lang="en-US" sz="18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89.89</a:t>
          </a:r>
          <a:endParaRPr lang="th-TH" sz="1800" b="1" dirty="0"/>
        </a:p>
      </dgm:t>
    </dgm:pt>
    <dgm:pt modelId="{AB083777-8929-48DE-A207-4198D3981366}" type="parTrans" cxnId="{8FBD8784-071C-4D5F-B189-4119F5D716DB}">
      <dgm:prSet/>
      <dgm:spPr/>
      <dgm:t>
        <a:bodyPr/>
        <a:lstStyle/>
        <a:p>
          <a:endParaRPr lang="th-TH" sz="1800" b="1"/>
        </a:p>
      </dgm:t>
    </dgm:pt>
    <dgm:pt modelId="{2AC281CE-9ED8-48D7-BC34-816EF2974F25}" type="sibTrans" cxnId="{8FBD8784-071C-4D5F-B189-4119F5D716DB}">
      <dgm:prSet/>
      <dgm:spPr/>
      <dgm:t>
        <a:bodyPr/>
        <a:lstStyle/>
        <a:p>
          <a:endParaRPr lang="th-TH" sz="1800" b="1"/>
        </a:p>
      </dgm:t>
    </dgm:pt>
    <dgm:pt modelId="{80354B8B-D452-400A-B71F-9D50B1B72D18}" type="pres">
      <dgm:prSet presAssocID="{1757D3F7-6739-4FC2-A46B-D4D790AF7647}" presName="Name0" presStyleCnt="0">
        <dgm:presLayoutVars>
          <dgm:dir/>
          <dgm:resizeHandles val="exact"/>
        </dgm:presLayoutVars>
      </dgm:prSet>
      <dgm:spPr/>
    </dgm:pt>
    <dgm:pt modelId="{4F308DBB-31CE-4BCC-BBF8-045932166345}" type="pres">
      <dgm:prSet presAssocID="{DE26F472-A774-4E37-B63D-0D2B068165C9}" presName="node" presStyleLbl="node1" presStyleIdx="0" presStyleCnt="3">
        <dgm:presLayoutVars>
          <dgm:bulletEnabled val="1"/>
        </dgm:presLayoutVars>
      </dgm:prSet>
      <dgm:spPr/>
    </dgm:pt>
    <dgm:pt modelId="{0ECB2E23-98AC-43CB-AB73-65C09B717764}" type="pres">
      <dgm:prSet presAssocID="{36A62095-07EB-412D-8D84-E98FA54E1689}" presName="sibTrans" presStyleLbl="sibTrans2D1" presStyleIdx="0" presStyleCnt="2"/>
      <dgm:spPr/>
    </dgm:pt>
    <dgm:pt modelId="{C7E92A6C-F8EB-46E6-875A-94047A381D68}" type="pres">
      <dgm:prSet presAssocID="{36A62095-07EB-412D-8D84-E98FA54E1689}" presName="connectorText" presStyleLbl="sibTrans2D1" presStyleIdx="0" presStyleCnt="2"/>
      <dgm:spPr/>
    </dgm:pt>
    <dgm:pt modelId="{5143BD05-9D6F-4171-B8D0-62FB10E2DA41}" type="pres">
      <dgm:prSet presAssocID="{0B5E73A1-91A0-4109-BB34-81095DA83790}" presName="node" presStyleLbl="node1" presStyleIdx="1" presStyleCnt="3">
        <dgm:presLayoutVars>
          <dgm:bulletEnabled val="1"/>
        </dgm:presLayoutVars>
      </dgm:prSet>
      <dgm:spPr/>
    </dgm:pt>
    <dgm:pt modelId="{0678AB5B-C797-41AE-92B0-523CF490D45D}" type="pres">
      <dgm:prSet presAssocID="{E9435981-C4D4-4A39-A6B4-B83387F348D9}" presName="sibTrans" presStyleLbl="sibTrans2D1" presStyleIdx="1" presStyleCnt="2"/>
      <dgm:spPr/>
    </dgm:pt>
    <dgm:pt modelId="{62286C5B-2959-4A1F-BE32-F42E5F5F1077}" type="pres">
      <dgm:prSet presAssocID="{E9435981-C4D4-4A39-A6B4-B83387F348D9}" presName="connectorText" presStyleLbl="sibTrans2D1" presStyleIdx="1" presStyleCnt="2"/>
      <dgm:spPr/>
    </dgm:pt>
    <dgm:pt modelId="{64AF2956-5CD1-45FA-A950-B03BEADE0CF0}" type="pres">
      <dgm:prSet presAssocID="{953776EC-78BB-47E7-8345-B56A7D29ACB0}" presName="node" presStyleLbl="node1" presStyleIdx="2" presStyleCnt="3">
        <dgm:presLayoutVars>
          <dgm:bulletEnabled val="1"/>
        </dgm:presLayoutVars>
      </dgm:prSet>
      <dgm:spPr/>
    </dgm:pt>
  </dgm:ptLst>
  <dgm:cxnLst>
    <dgm:cxn modelId="{61FE7811-18AA-4470-87BB-014083D38698}" type="presOf" srcId="{36A62095-07EB-412D-8D84-E98FA54E1689}" destId="{C7E92A6C-F8EB-46E6-875A-94047A381D68}" srcOrd="1" destOrd="0" presId="urn:microsoft.com/office/officeart/2005/8/layout/process1"/>
    <dgm:cxn modelId="{6F96C018-2D8E-4847-8EE6-6BA60F35C152}" type="presOf" srcId="{1757D3F7-6739-4FC2-A46B-D4D790AF7647}" destId="{80354B8B-D452-400A-B71F-9D50B1B72D18}" srcOrd="0" destOrd="0" presId="urn:microsoft.com/office/officeart/2005/8/layout/process1"/>
    <dgm:cxn modelId="{35C8123B-08DF-4FAD-9F49-FFFC01F6B3DA}" srcId="{1757D3F7-6739-4FC2-A46B-D4D790AF7647}" destId="{0B5E73A1-91A0-4109-BB34-81095DA83790}" srcOrd="1" destOrd="0" parTransId="{D8E15674-32E7-45F1-BCE9-F18BF216D74B}" sibTransId="{E9435981-C4D4-4A39-A6B4-B83387F348D9}"/>
    <dgm:cxn modelId="{BD83EA3D-BE0A-46A0-9EB6-9F5D719CDCA1}" type="presOf" srcId="{E9435981-C4D4-4A39-A6B4-B83387F348D9}" destId="{62286C5B-2959-4A1F-BE32-F42E5F5F1077}" srcOrd="1" destOrd="0" presId="urn:microsoft.com/office/officeart/2005/8/layout/process1"/>
    <dgm:cxn modelId="{2902A971-FD14-431E-830B-D1A887B2B908}" type="presOf" srcId="{E9435981-C4D4-4A39-A6B4-B83387F348D9}" destId="{0678AB5B-C797-41AE-92B0-523CF490D45D}" srcOrd="0" destOrd="0" presId="urn:microsoft.com/office/officeart/2005/8/layout/process1"/>
    <dgm:cxn modelId="{8FBD8784-071C-4D5F-B189-4119F5D716DB}" srcId="{1757D3F7-6739-4FC2-A46B-D4D790AF7647}" destId="{953776EC-78BB-47E7-8345-B56A7D29ACB0}" srcOrd="2" destOrd="0" parTransId="{AB083777-8929-48DE-A207-4198D3981366}" sibTransId="{2AC281CE-9ED8-48D7-BC34-816EF2974F25}"/>
    <dgm:cxn modelId="{FD744087-44A2-49FF-B5F7-2CD5CCE95350}" type="presOf" srcId="{DE26F472-A774-4E37-B63D-0D2B068165C9}" destId="{4F308DBB-31CE-4BCC-BBF8-045932166345}" srcOrd="0" destOrd="0" presId="urn:microsoft.com/office/officeart/2005/8/layout/process1"/>
    <dgm:cxn modelId="{4697929F-C209-40EC-9CEC-CEFB7A7138E9}" type="presOf" srcId="{0B5E73A1-91A0-4109-BB34-81095DA83790}" destId="{5143BD05-9D6F-4171-B8D0-62FB10E2DA41}" srcOrd="0" destOrd="0" presId="urn:microsoft.com/office/officeart/2005/8/layout/process1"/>
    <dgm:cxn modelId="{5A7C63B6-6A97-4CC6-A542-0454A636F115}" type="presOf" srcId="{36A62095-07EB-412D-8D84-E98FA54E1689}" destId="{0ECB2E23-98AC-43CB-AB73-65C09B717764}" srcOrd="0" destOrd="0" presId="urn:microsoft.com/office/officeart/2005/8/layout/process1"/>
    <dgm:cxn modelId="{582573C3-C01F-4B44-B427-EE77CFC281BF}" type="presOf" srcId="{953776EC-78BB-47E7-8345-B56A7D29ACB0}" destId="{64AF2956-5CD1-45FA-A950-B03BEADE0CF0}" srcOrd="0" destOrd="0" presId="urn:microsoft.com/office/officeart/2005/8/layout/process1"/>
    <dgm:cxn modelId="{63E504D1-CBA1-4EA3-9552-5DD18C3E3069}" srcId="{1757D3F7-6739-4FC2-A46B-D4D790AF7647}" destId="{DE26F472-A774-4E37-B63D-0D2B068165C9}" srcOrd="0" destOrd="0" parTransId="{DD38CE10-09C9-4458-945C-CB2F9FC05A31}" sibTransId="{36A62095-07EB-412D-8D84-E98FA54E1689}"/>
    <dgm:cxn modelId="{A33ADDD0-2A73-4A51-A7B4-53F295242F97}" type="presParOf" srcId="{80354B8B-D452-400A-B71F-9D50B1B72D18}" destId="{4F308DBB-31CE-4BCC-BBF8-045932166345}" srcOrd="0" destOrd="0" presId="urn:microsoft.com/office/officeart/2005/8/layout/process1"/>
    <dgm:cxn modelId="{8767EA5F-F152-4F40-8D28-7C945971C9B0}" type="presParOf" srcId="{80354B8B-D452-400A-B71F-9D50B1B72D18}" destId="{0ECB2E23-98AC-43CB-AB73-65C09B717764}" srcOrd="1" destOrd="0" presId="urn:microsoft.com/office/officeart/2005/8/layout/process1"/>
    <dgm:cxn modelId="{1B05C26E-18D3-4C5A-93D1-C42D1C12FECA}" type="presParOf" srcId="{0ECB2E23-98AC-43CB-AB73-65C09B717764}" destId="{C7E92A6C-F8EB-46E6-875A-94047A381D68}" srcOrd="0" destOrd="0" presId="urn:microsoft.com/office/officeart/2005/8/layout/process1"/>
    <dgm:cxn modelId="{57DDC885-0AB9-41A7-BFB9-A75818C8E512}" type="presParOf" srcId="{80354B8B-D452-400A-B71F-9D50B1B72D18}" destId="{5143BD05-9D6F-4171-B8D0-62FB10E2DA41}" srcOrd="2" destOrd="0" presId="urn:microsoft.com/office/officeart/2005/8/layout/process1"/>
    <dgm:cxn modelId="{A4C1F265-B399-4E14-82B4-730B6D8D11F1}" type="presParOf" srcId="{80354B8B-D452-400A-B71F-9D50B1B72D18}" destId="{0678AB5B-C797-41AE-92B0-523CF490D45D}" srcOrd="3" destOrd="0" presId="urn:microsoft.com/office/officeart/2005/8/layout/process1"/>
    <dgm:cxn modelId="{D296875E-EDF9-4DB0-B7B7-0C67D842A46C}" type="presParOf" srcId="{0678AB5B-C797-41AE-92B0-523CF490D45D}" destId="{62286C5B-2959-4A1F-BE32-F42E5F5F1077}" srcOrd="0" destOrd="0" presId="urn:microsoft.com/office/officeart/2005/8/layout/process1"/>
    <dgm:cxn modelId="{E0B3B39B-47EE-44A3-BDF5-4E28751DF4E3}" type="presParOf" srcId="{80354B8B-D452-400A-B71F-9D50B1B72D18}" destId="{64AF2956-5CD1-45FA-A950-B03BEADE0CF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6CDA409-2A08-411A-98BE-9ECCBD24B283}" type="doc">
      <dgm:prSet loTypeId="urn:microsoft.com/office/officeart/2005/8/layout/vList3" loCatId="list" qsTypeId="urn:microsoft.com/office/officeart/2005/8/quickstyle/simple1" qsCatId="simple" csTypeId="urn:microsoft.com/office/officeart/2005/8/colors/accent1_4" csCatId="accent1" phldr="1"/>
      <dgm:spPr/>
    </dgm:pt>
    <dgm:pt modelId="{FD059285-1C6D-430A-9BE5-2D9D09C00051}">
      <dgm:prSet phldrT="[ข้อความ]" custT="1"/>
      <dgm:spPr/>
      <dgm:t>
        <a:bodyPr/>
        <a:lstStyle/>
        <a:p>
          <a:pPr algn="ctr"/>
          <a:r>
            <a:rPr lang="th-TH" sz="2400" b="1" u="none" strike="noStrike" spc="-100" baseline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5. ร้อยละของคลินิกหมอครอบครัวที่เปิดดำเนินการ ในพื้นที่ (</a:t>
          </a:r>
          <a:r>
            <a:rPr lang="en-US" sz="2400" b="1" u="none" strike="noStrike" spc="-100" baseline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Primary Care Cluster)</a:t>
          </a:r>
          <a:endParaRPr lang="th-TH" sz="2400" b="1" spc="-100" baseline="0" dirty="0"/>
        </a:p>
      </dgm:t>
    </dgm:pt>
    <dgm:pt modelId="{33923DCC-2D5B-449F-AA2B-B4E33808BC7D}" type="parTrans" cxnId="{F094DAC1-28BE-4044-A9F7-FD959EA5C28C}">
      <dgm:prSet/>
      <dgm:spPr/>
      <dgm:t>
        <a:bodyPr/>
        <a:lstStyle/>
        <a:p>
          <a:pPr algn="ctr"/>
          <a:endParaRPr lang="th-TH" sz="1600" b="1">
            <a:solidFill>
              <a:schemeClr val="tx1"/>
            </a:solidFill>
          </a:endParaRPr>
        </a:p>
      </dgm:t>
    </dgm:pt>
    <dgm:pt modelId="{8309CD50-9C2B-449D-BEA9-17EAF9615838}" type="sibTrans" cxnId="{F094DAC1-28BE-4044-A9F7-FD959EA5C28C}">
      <dgm:prSet/>
      <dgm:spPr/>
      <dgm:t>
        <a:bodyPr/>
        <a:lstStyle/>
        <a:p>
          <a:pPr algn="ctr"/>
          <a:endParaRPr lang="th-TH" sz="1600" b="1">
            <a:solidFill>
              <a:schemeClr val="tx1"/>
            </a:solidFill>
          </a:endParaRPr>
        </a:p>
      </dgm:t>
    </dgm:pt>
    <dgm:pt modelId="{C8C9758C-6F0B-494D-AF12-67A39BFD31AC}" type="pres">
      <dgm:prSet presAssocID="{66CDA409-2A08-411A-98BE-9ECCBD24B283}" presName="linearFlow" presStyleCnt="0">
        <dgm:presLayoutVars>
          <dgm:dir/>
          <dgm:resizeHandles val="exact"/>
        </dgm:presLayoutVars>
      </dgm:prSet>
      <dgm:spPr/>
    </dgm:pt>
    <dgm:pt modelId="{EA2673A5-6D61-4A1B-944B-03F295FE5B67}" type="pres">
      <dgm:prSet presAssocID="{FD059285-1C6D-430A-9BE5-2D9D09C00051}" presName="composite" presStyleCnt="0"/>
      <dgm:spPr/>
    </dgm:pt>
    <dgm:pt modelId="{1E0B3870-5F24-4EA6-8054-50F7B53F7821}" type="pres">
      <dgm:prSet presAssocID="{FD059285-1C6D-430A-9BE5-2D9D09C00051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E941CA5-FAF9-4FBC-B612-A2368F487F56}" type="pres">
      <dgm:prSet presAssocID="{FD059285-1C6D-430A-9BE5-2D9D09C00051}" presName="txShp" presStyleLbl="node1" presStyleIdx="0" presStyleCnt="1">
        <dgm:presLayoutVars>
          <dgm:bulletEnabled val="1"/>
        </dgm:presLayoutVars>
      </dgm:prSet>
      <dgm:spPr/>
    </dgm:pt>
  </dgm:ptLst>
  <dgm:cxnLst>
    <dgm:cxn modelId="{70E6476D-29C6-47A7-9150-B7B80AB2F2E0}" type="presOf" srcId="{66CDA409-2A08-411A-98BE-9ECCBD24B283}" destId="{C8C9758C-6F0B-494D-AF12-67A39BFD31AC}" srcOrd="0" destOrd="0" presId="urn:microsoft.com/office/officeart/2005/8/layout/vList3"/>
    <dgm:cxn modelId="{CDA34C91-4362-4B3B-9850-049395F9D88E}" type="presOf" srcId="{FD059285-1C6D-430A-9BE5-2D9D09C00051}" destId="{0E941CA5-FAF9-4FBC-B612-A2368F487F56}" srcOrd="0" destOrd="0" presId="urn:microsoft.com/office/officeart/2005/8/layout/vList3"/>
    <dgm:cxn modelId="{F094DAC1-28BE-4044-A9F7-FD959EA5C28C}" srcId="{66CDA409-2A08-411A-98BE-9ECCBD24B283}" destId="{FD059285-1C6D-430A-9BE5-2D9D09C00051}" srcOrd="0" destOrd="0" parTransId="{33923DCC-2D5B-449F-AA2B-B4E33808BC7D}" sibTransId="{8309CD50-9C2B-449D-BEA9-17EAF9615838}"/>
    <dgm:cxn modelId="{D56C37FC-32E3-4A47-A129-D795E6E15791}" type="presParOf" srcId="{C8C9758C-6F0B-494D-AF12-67A39BFD31AC}" destId="{EA2673A5-6D61-4A1B-944B-03F295FE5B67}" srcOrd="0" destOrd="0" presId="urn:microsoft.com/office/officeart/2005/8/layout/vList3"/>
    <dgm:cxn modelId="{60A7DEDB-9E81-4A75-B627-CCDD0C8C3E5E}" type="presParOf" srcId="{EA2673A5-6D61-4A1B-944B-03F295FE5B67}" destId="{1E0B3870-5F24-4EA6-8054-50F7B53F7821}" srcOrd="0" destOrd="0" presId="urn:microsoft.com/office/officeart/2005/8/layout/vList3"/>
    <dgm:cxn modelId="{8CA441FB-9232-41A6-9440-A1C9599F8F70}" type="presParOf" srcId="{EA2673A5-6D61-4A1B-944B-03F295FE5B67}" destId="{0E941CA5-FAF9-4FBC-B612-A2368F487F56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757D3F7-6739-4FC2-A46B-D4D790AF7647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DE26F472-A774-4E37-B63D-0D2B068165C9}">
      <dgm:prSet phldrT="[ข้อความ]" custT="1"/>
      <dgm:spPr/>
      <dgm:t>
        <a:bodyPr/>
        <a:lstStyle/>
        <a:p>
          <a:r>
            <a:rPr lang="th-TH" sz="2000" b="1" u="none" strike="noStrike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เป้าหมาย </a:t>
          </a:r>
        </a:p>
        <a:p>
          <a:r>
            <a:rPr lang="th-TH" sz="20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8 ทีม</a:t>
          </a:r>
          <a:endParaRPr lang="th-TH" sz="2000" b="1" dirty="0"/>
        </a:p>
      </dgm:t>
    </dgm:pt>
    <dgm:pt modelId="{DD38CE10-09C9-4458-945C-CB2F9FC05A31}" type="parTrans" cxnId="{63E504D1-CBA1-4EA3-9552-5DD18C3E3069}">
      <dgm:prSet/>
      <dgm:spPr/>
      <dgm:t>
        <a:bodyPr/>
        <a:lstStyle/>
        <a:p>
          <a:endParaRPr lang="th-TH" sz="2000" b="1"/>
        </a:p>
      </dgm:t>
    </dgm:pt>
    <dgm:pt modelId="{36A62095-07EB-412D-8D84-E98FA54E1689}" type="sibTrans" cxnId="{63E504D1-CBA1-4EA3-9552-5DD18C3E3069}">
      <dgm:prSet custT="1"/>
      <dgm:spPr/>
      <dgm:t>
        <a:bodyPr/>
        <a:lstStyle/>
        <a:p>
          <a:endParaRPr lang="th-TH" sz="1600" b="1"/>
        </a:p>
      </dgm:t>
    </dgm:pt>
    <dgm:pt modelId="{0B5E73A1-91A0-4109-BB34-81095DA83790}">
      <dgm:prSet phldrT="[ข้อความ]" custT="1"/>
      <dgm:spPr/>
      <dgm:t>
        <a:bodyPr/>
        <a:lstStyle/>
        <a:p>
          <a:r>
            <a:rPr lang="th-TH" sz="2000" b="1" u="none" strike="noStrike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ผลงาน </a:t>
          </a:r>
        </a:p>
        <a:p>
          <a:r>
            <a:rPr lang="th-TH" sz="20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8 ทีม</a:t>
          </a:r>
          <a:endParaRPr lang="th-TH" sz="2000" b="1" dirty="0"/>
        </a:p>
      </dgm:t>
    </dgm:pt>
    <dgm:pt modelId="{D8E15674-32E7-45F1-BCE9-F18BF216D74B}" type="parTrans" cxnId="{35C8123B-08DF-4FAD-9F49-FFFC01F6B3DA}">
      <dgm:prSet/>
      <dgm:spPr/>
      <dgm:t>
        <a:bodyPr/>
        <a:lstStyle/>
        <a:p>
          <a:endParaRPr lang="th-TH" sz="2000" b="1"/>
        </a:p>
      </dgm:t>
    </dgm:pt>
    <dgm:pt modelId="{E9435981-C4D4-4A39-A6B4-B83387F348D9}" type="sibTrans" cxnId="{35C8123B-08DF-4FAD-9F49-FFFC01F6B3DA}">
      <dgm:prSet custT="1"/>
      <dgm:spPr/>
      <dgm:t>
        <a:bodyPr/>
        <a:lstStyle/>
        <a:p>
          <a:endParaRPr lang="th-TH" sz="1600" b="1"/>
        </a:p>
      </dgm:t>
    </dgm:pt>
    <dgm:pt modelId="{953776EC-78BB-47E7-8345-B56A7D29ACB0}">
      <dgm:prSet phldrT="[ข้อความ]" custT="1"/>
      <dgm:spPr/>
      <dgm:t>
        <a:bodyPr/>
        <a:lstStyle/>
        <a:p>
          <a:r>
            <a:rPr lang="th-TH" sz="2000" b="1" u="none" strike="noStrike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ร้อยละ </a:t>
          </a:r>
        </a:p>
        <a:p>
          <a:r>
            <a:rPr lang="en-US" sz="20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100</a:t>
          </a:r>
          <a:endParaRPr lang="th-TH" sz="2000" b="1" dirty="0"/>
        </a:p>
      </dgm:t>
    </dgm:pt>
    <dgm:pt modelId="{AB083777-8929-48DE-A207-4198D3981366}" type="parTrans" cxnId="{8FBD8784-071C-4D5F-B189-4119F5D716DB}">
      <dgm:prSet/>
      <dgm:spPr/>
      <dgm:t>
        <a:bodyPr/>
        <a:lstStyle/>
        <a:p>
          <a:endParaRPr lang="th-TH" sz="2000" b="1"/>
        </a:p>
      </dgm:t>
    </dgm:pt>
    <dgm:pt modelId="{2AC281CE-9ED8-48D7-BC34-816EF2974F25}" type="sibTrans" cxnId="{8FBD8784-071C-4D5F-B189-4119F5D716DB}">
      <dgm:prSet/>
      <dgm:spPr/>
      <dgm:t>
        <a:bodyPr/>
        <a:lstStyle/>
        <a:p>
          <a:endParaRPr lang="th-TH" sz="2000" b="1"/>
        </a:p>
      </dgm:t>
    </dgm:pt>
    <dgm:pt modelId="{80354B8B-D452-400A-B71F-9D50B1B72D18}" type="pres">
      <dgm:prSet presAssocID="{1757D3F7-6739-4FC2-A46B-D4D790AF7647}" presName="Name0" presStyleCnt="0">
        <dgm:presLayoutVars>
          <dgm:dir/>
          <dgm:resizeHandles val="exact"/>
        </dgm:presLayoutVars>
      </dgm:prSet>
      <dgm:spPr/>
    </dgm:pt>
    <dgm:pt modelId="{4F308DBB-31CE-4BCC-BBF8-045932166345}" type="pres">
      <dgm:prSet presAssocID="{DE26F472-A774-4E37-B63D-0D2B068165C9}" presName="node" presStyleLbl="node1" presStyleIdx="0" presStyleCnt="3">
        <dgm:presLayoutVars>
          <dgm:bulletEnabled val="1"/>
        </dgm:presLayoutVars>
      </dgm:prSet>
      <dgm:spPr/>
    </dgm:pt>
    <dgm:pt modelId="{0ECB2E23-98AC-43CB-AB73-65C09B717764}" type="pres">
      <dgm:prSet presAssocID="{36A62095-07EB-412D-8D84-E98FA54E1689}" presName="sibTrans" presStyleLbl="sibTrans2D1" presStyleIdx="0" presStyleCnt="2"/>
      <dgm:spPr/>
    </dgm:pt>
    <dgm:pt modelId="{C7E92A6C-F8EB-46E6-875A-94047A381D68}" type="pres">
      <dgm:prSet presAssocID="{36A62095-07EB-412D-8D84-E98FA54E1689}" presName="connectorText" presStyleLbl="sibTrans2D1" presStyleIdx="0" presStyleCnt="2"/>
      <dgm:spPr/>
    </dgm:pt>
    <dgm:pt modelId="{5143BD05-9D6F-4171-B8D0-62FB10E2DA41}" type="pres">
      <dgm:prSet presAssocID="{0B5E73A1-91A0-4109-BB34-81095DA83790}" presName="node" presStyleLbl="node1" presStyleIdx="1" presStyleCnt="3">
        <dgm:presLayoutVars>
          <dgm:bulletEnabled val="1"/>
        </dgm:presLayoutVars>
      </dgm:prSet>
      <dgm:spPr/>
    </dgm:pt>
    <dgm:pt modelId="{0678AB5B-C797-41AE-92B0-523CF490D45D}" type="pres">
      <dgm:prSet presAssocID="{E9435981-C4D4-4A39-A6B4-B83387F348D9}" presName="sibTrans" presStyleLbl="sibTrans2D1" presStyleIdx="1" presStyleCnt="2"/>
      <dgm:spPr/>
    </dgm:pt>
    <dgm:pt modelId="{62286C5B-2959-4A1F-BE32-F42E5F5F1077}" type="pres">
      <dgm:prSet presAssocID="{E9435981-C4D4-4A39-A6B4-B83387F348D9}" presName="connectorText" presStyleLbl="sibTrans2D1" presStyleIdx="1" presStyleCnt="2"/>
      <dgm:spPr/>
    </dgm:pt>
    <dgm:pt modelId="{64AF2956-5CD1-45FA-A950-B03BEADE0CF0}" type="pres">
      <dgm:prSet presAssocID="{953776EC-78BB-47E7-8345-B56A7D29ACB0}" presName="node" presStyleLbl="node1" presStyleIdx="2" presStyleCnt="3">
        <dgm:presLayoutVars>
          <dgm:bulletEnabled val="1"/>
        </dgm:presLayoutVars>
      </dgm:prSet>
      <dgm:spPr/>
    </dgm:pt>
  </dgm:ptLst>
  <dgm:cxnLst>
    <dgm:cxn modelId="{61FE7811-18AA-4470-87BB-014083D38698}" type="presOf" srcId="{36A62095-07EB-412D-8D84-E98FA54E1689}" destId="{C7E92A6C-F8EB-46E6-875A-94047A381D68}" srcOrd="1" destOrd="0" presId="urn:microsoft.com/office/officeart/2005/8/layout/process1"/>
    <dgm:cxn modelId="{6F96C018-2D8E-4847-8EE6-6BA60F35C152}" type="presOf" srcId="{1757D3F7-6739-4FC2-A46B-D4D790AF7647}" destId="{80354B8B-D452-400A-B71F-9D50B1B72D18}" srcOrd="0" destOrd="0" presId="urn:microsoft.com/office/officeart/2005/8/layout/process1"/>
    <dgm:cxn modelId="{35C8123B-08DF-4FAD-9F49-FFFC01F6B3DA}" srcId="{1757D3F7-6739-4FC2-A46B-D4D790AF7647}" destId="{0B5E73A1-91A0-4109-BB34-81095DA83790}" srcOrd="1" destOrd="0" parTransId="{D8E15674-32E7-45F1-BCE9-F18BF216D74B}" sibTransId="{E9435981-C4D4-4A39-A6B4-B83387F348D9}"/>
    <dgm:cxn modelId="{BD83EA3D-BE0A-46A0-9EB6-9F5D719CDCA1}" type="presOf" srcId="{E9435981-C4D4-4A39-A6B4-B83387F348D9}" destId="{62286C5B-2959-4A1F-BE32-F42E5F5F1077}" srcOrd="1" destOrd="0" presId="urn:microsoft.com/office/officeart/2005/8/layout/process1"/>
    <dgm:cxn modelId="{2902A971-FD14-431E-830B-D1A887B2B908}" type="presOf" srcId="{E9435981-C4D4-4A39-A6B4-B83387F348D9}" destId="{0678AB5B-C797-41AE-92B0-523CF490D45D}" srcOrd="0" destOrd="0" presId="urn:microsoft.com/office/officeart/2005/8/layout/process1"/>
    <dgm:cxn modelId="{8FBD8784-071C-4D5F-B189-4119F5D716DB}" srcId="{1757D3F7-6739-4FC2-A46B-D4D790AF7647}" destId="{953776EC-78BB-47E7-8345-B56A7D29ACB0}" srcOrd="2" destOrd="0" parTransId="{AB083777-8929-48DE-A207-4198D3981366}" sibTransId="{2AC281CE-9ED8-48D7-BC34-816EF2974F25}"/>
    <dgm:cxn modelId="{FD744087-44A2-49FF-B5F7-2CD5CCE95350}" type="presOf" srcId="{DE26F472-A774-4E37-B63D-0D2B068165C9}" destId="{4F308DBB-31CE-4BCC-BBF8-045932166345}" srcOrd="0" destOrd="0" presId="urn:microsoft.com/office/officeart/2005/8/layout/process1"/>
    <dgm:cxn modelId="{4697929F-C209-40EC-9CEC-CEFB7A7138E9}" type="presOf" srcId="{0B5E73A1-91A0-4109-BB34-81095DA83790}" destId="{5143BD05-9D6F-4171-B8D0-62FB10E2DA41}" srcOrd="0" destOrd="0" presId="urn:microsoft.com/office/officeart/2005/8/layout/process1"/>
    <dgm:cxn modelId="{5A7C63B6-6A97-4CC6-A542-0454A636F115}" type="presOf" srcId="{36A62095-07EB-412D-8D84-E98FA54E1689}" destId="{0ECB2E23-98AC-43CB-AB73-65C09B717764}" srcOrd="0" destOrd="0" presId="urn:microsoft.com/office/officeart/2005/8/layout/process1"/>
    <dgm:cxn modelId="{582573C3-C01F-4B44-B427-EE77CFC281BF}" type="presOf" srcId="{953776EC-78BB-47E7-8345-B56A7D29ACB0}" destId="{64AF2956-5CD1-45FA-A950-B03BEADE0CF0}" srcOrd="0" destOrd="0" presId="urn:microsoft.com/office/officeart/2005/8/layout/process1"/>
    <dgm:cxn modelId="{63E504D1-CBA1-4EA3-9552-5DD18C3E3069}" srcId="{1757D3F7-6739-4FC2-A46B-D4D790AF7647}" destId="{DE26F472-A774-4E37-B63D-0D2B068165C9}" srcOrd="0" destOrd="0" parTransId="{DD38CE10-09C9-4458-945C-CB2F9FC05A31}" sibTransId="{36A62095-07EB-412D-8D84-E98FA54E1689}"/>
    <dgm:cxn modelId="{A33ADDD0-2A73-4A51-A7B4-53F295242F97}" type="presParOf" srcId="{80354B8B-D452-400A-B71F-9D50B1B72D18}" destId="{4F308DBB-31CE-4BCC-BBF8-045932166345}" srcOrd="0" destOrd="0" presId="urn:microsoft.com/office/officeart/2005/8/layout/process1"/>
    <dgm:cxn modelId="{8767EA5F-F152-4F40-8D28-7C945971C9B0}" type="presParOf" srcId="{80354B8B-D452-400A-B71F-9D50B1B72D18}" destId="{0ECB2E23-98AC-43CB-AB73-65C09B717764}" srcOrd="1" destOrd="0" presId="urn:microsoft.com/office/officeart/2005/8/layout/process1"/>
    <dgm:cxn modelId="{1B05C26E-18D3-4C5A-93D1-C42D1C12FECA}" type="presParOf" srcId="{0ECB2E23-98AC-43CB-AB73-65C09B717764}" destId="{C7E92A6C-F8EB-46E6-875A-94047A381D68}" srcOrd="0" destOrd="0" presId="urn:microsoft.com/office/officeart/2005/8/layout/process1"/>
    <dgm:cxn modelId="{57DDC885-0AB9-41A7-BFB9-A75818C8E512}" type="presParOf" srcId="{80354B8B-D452-400A-B71F-9D50B1B72D18}" destId="{5143BD05-9D6F-4171-B8D0-62FB10E2DA41}" srcOrd="2" destOrd="0" presId="urn:microsoft.com/office/officeart/2005/8/layout/process1"/>
    <dgm:cxn modelId="{A4C1F265-B399-4E14-82B4-730B6D8D11F1}" type="presParOf" srcId="{80354B8B-D452-400A-B71F-9D50B1B72D18}" destId="{0678AB5B-C797-41AE-92B0-523CF490D45D}" srcOrd="3" destOrd="0" presId="urn:microsoft.com/office/officeart/2005/8/layout/process1"/>
    <dgm:cxn modelId="{D296875E-EDF9-4DB0-B7B7-0C67D842A46C}" type="presParOf" srcId="{0678AB5B-C797-41AE-92B0-523CF490D45D}" destId="{62286C5B-2959-4A1F-BE32-F42E5F5F1077}" srcOrd="0" destOrd="0" presId="urn:microsoft.com/office/officeart/2005/8/layout/process1"/>
    <dgm:cxn modelId="{E0B3B39B-47EE-44A3-BDF5-4E28751DF4E3}" type="presParOf" srcId="{80354B8B-D452-400A-B71F-9D50B1B72D18}" destId="{64AF2956-5CD1-45FA-A950-B03BEADE0CF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EDB67CB-0B0D-4B2F-BA1B-96378A36ACBE}" type="doc">
      <dgm:prSet loTypeId="urn:microsoft.com/office/officeart/2005/8/layout/hList6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th-TH"/>
        </a:p>
      </dgm:t>
    </dgm:pt>
    <dgm:pt modelId="{F0C5EF72-B725-44F5-BF17-8B6608B579DE}">
      <dgm:prSet phldrT="[ข้อความ]"/>
      <dgm:spPr/>
      <dgm:t>
        <a:bodyPr/>
        <a:lstStyle/>
        <a:p>
          <a:r>
            <a:rPr lang="th-TH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- ได้กำหนด </a:t>
          </a:r>
          <a:r>
            <a:rPr lang="en-US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PCC </a:t>
          </a:r>
          <a:r>
            <a:rPr lang="th-TH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ต้นแบบเขตเมือง และเขตชนบท (เขตเมือง = </a:t>
          </a:r>
          <a:r>
            <a:rPr lang="en-US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PCC </a:t>
          </a:r>
          <a:r>
            <a:rPr lang="th-TH" b="1" u="none" strike="noStrike" dirty="0" err="1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ศส</a:t>
          </a:r>
          <a:r>
            <a:rPr lang="th-TH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ม.ตลาดเก่า) (เขตชนบท = </a:t>
          </a:r>
          <a:r>
            <a:rPr lang="en-US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PCC </a:t>
          </a:r>
          <a:r>
            <a:rPr lang="th-TH" b="1" u="none" strike="noStrike" dirty="0" err="1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ศส</a:t>
          </a:r>
          <a:r>
            <a:rPr lang="th-TH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ม.เมืองยะหา)</a:t>
          </a:r>
          <a:endParaRPr lang="th-TH" b="1" dirty="0"/>
        </a:p>
      </dgm:t>
    </dgm:pt>
    <dgm:pt modelId="{EFBB2BB2-8876-4BC2-9EF6-E9115FDC0415}" type="parTrans" cxnId="{8E2BF33D-9718-4A73-8FA9-CBD257852231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05CC8933-FE6E-4A73-ADBF-6E32DD5865E7}" type="sibTrans" cxnId="{8E2BF33D-9718-4A73-8FA9-CBD257852231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8EC63D57-9454-47A6-A324-24AFCD3D8588}">
      <dgm:prSet phldrT="[ข้อความ]"/>
      <dgm:spPr/>
      <dgm:t>
        <a:bodyPr/>
        <a:lstStyle/>
        <a:p>
          <a:r>
            <a:rPr lang="th-TH" b="1" i="0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- ได้ดำเนินการลงทะเบียน </a:t>
          </a:r>
          <a:r>
            <a:rPr lang="en-US" b="1" i="0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PCC </a:t>
          </a:r>
          <a:r>
            <a:rPr lang="th-TH" b="1" i="0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และผ่านเกณฑ์ 3</a:t>
          </a:r>
          <a:r>
            <a:rPr lang="en-US" b="1" i="0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S</a:t>
          </a:r>
          <a:endParaRPr lang="th-TH" b="1" dirty="0">
            <a:solidFill>
              <a:schemeClr val="tx1"/>
            </a:solidFill>
          </a:endParaRPr>
        </a:p>
      </dgm:t>
    </dgm:pt>
    <dgm:pt modelId="{71FA006D-3DE8-48FA-B2C2-67BBD4067E64}" type="parTrans" cxnId="{46AF2C99-BF58-4A34-8A63-FB2988ED742A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A2B45B06-18A6-4F16-8813-35835CDC485E}" type="sibTrans" cxnId="{46AF2C99-BF58-4A34-8A63-FB2988ED742A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139A9E03-D2D9-401D-A9D8-7C635F5197E3}" type="pres">
      <dgm:prSet presAssocID="{FEDB67CB-0B0D-4B2F-BA1B-96378A36ACBE}" presName="Name0" presStyleCnt="0">
        <dgm:presLayoutVars>
          <dgm:dir/>
          <dgm:resizeHandles val="exact"/>
        </dgm:presLayoutVars>
      </dgm:prSet>
      <dgm:spPr/>
    </dgm:pt>
    <dgm:pt modelId="{42327074-F410-4E5D-9330-5B64C128BC14}" type="pres">
      <dgm:prSet presAssocID="{F0C5EF72-B725-44F5-BF17-8B6608B579DE}" presName="node" presStyleLbl="node1" presStyleIdx="0" presStyleCnt="2">
        <dgm:presLayoutVars>
          <dgm:bulletEnabled val="1"/>
        </dgm:presLayoutVars>
      </dgm:prSet>
      <dgm:spPr/>
    </dgm:pt>
    <dgm:pt modelId="{98CD3169-66CD-45A9-9479-094DAE3BAD73}" type="pres">
      <dgm:prSet presAssocID="{05CC8933-FE6E-4A73-ADBF-6E32DD5865E7}" presName="sibTrans" presStyleCnt="0"/>
      <dgm:spPr/>
    </dgm:pt>
    <dgm:pt modelId="{F99A9D21-191B-4744-9373-F58EBDE5E35A}" type="pres">
      <dgm:prSet presAssocID="{8EC63D57-9454-47A6-A324-24AFCD3D8588}" presName="node" presStyleLbl="node1" presStyleIdx="1" presStyleCnt="2">
        <dgm:presLayoutVars>
          <dgm:bulletEnabled val="1"/>
        </dgm:presLayoutVars>
      </dgm:prSet>
      <dgm:spPr/>
    </dgm:pt>
  </dgm:ptLst>
  <dgm:cxnLst>
    <dgm:cxn modelId="{8E2BF33D-9718-4A73-8FA9-CBD257852231}" srcId="{FEDB67CB-0B0D-4B2F-BA1B-96378A36ACBE}" destId="{F0C5EF72-B725-44F5-BF17-8B6608B579DE}" srcOrd="0" destOrd="0" parTransId="{EFBB2BB2-8876-4BC2-9EF6-E9115FDC0415}" sibTransId="{05CC8933-FE6E-4A73-ADBF-6E32DD5865E7}"/>
    <dgm:cxn modelId="{DCF1156C-5F60-47F4-9613-629150E47619}" type="presOf" srcId="{FEDB67CB-0B0D-4B2F-BA1B-96378A36ACBE}" destId="{139A9E03-D2D9-401D-A9D8-7C635F5197E3}" srcOrd="0" destOrd="0" presId="urn:microsoft.com/office/officeart/2005/8/layout/hList6"/>
    <dgm:cxn modelId="{46AF2C99-BF58-4A34-8A63-FB2988ED742A}" srcId="{FEDB67CB-0B0D-4B2F-BA1B-96378A36ACBE}" destId="{8EC63D57-9454-47A6-A324-24AFCD3D8588}" srcOrd="1" destOrd="0" parTransId="{71FA006D-3DE8-48FA-B2C2-67BBD4067E64}" sibTransId="{A2B45B06-18A6-4F16-8813-35835CDC485E}"/>
    <dgm:cxn modelId="{768CE3C8-34B3-4FD0-9B7E-A811FEF53E6B}" type="presOf" srcId="{8EC63D57-9454-47A6-A324-24AFCD3D8588}" destId="{F99A9D21-191B-4744-9373-F58EBDE5E35A}" srcOrd="0" destOrd="0" presId="urn:microsoft.com/office/officeart/2005/8/layout/hList6"/>
    <dgm:cxn modelId="{292146EF-A6BC-41E6-A323-256CCD88E3F6}" type="presOf" srcId="{F0C5EF72-B725-44F5-BF17-8B6608B579DE}" destId="{42327074-F410-4E5D-9330-5B64C128BC14}" srcOrd="0" destOrd="0" presId="urn:microsoft.com/office/officeart/2005/8/layout/hList6"/>
    <dgm:cxn modelId="{F22593E3-2F43-42C4-B032-1AE538320845}" type="presParOf" srcId="{139A9E03-D2D9-401D-A9D8-7C635F5197E3}" destId="{42327074-F410-4E5D-9330-5B64C128BC14}" srcOrd="0" destOrd="0" presId="urn:microsoft.com/office/officeart/2005/8/layout/hList6"/>
    <dgm:cxn modelId="{8F53EAFC-6DBE-4759-8A63-339F7B39C451}" type="presParOf" srcId="{139A9E03-D2D9-401D-A9D8-7C635F5197E3}" destId="{98CD3169-66CD-45A9-9479-094DAE3BAD73}" srcOrd="1" destOrd="0" presId="urn:microsoft.com/office/officeart/2005/8/layout/hList6"/>
    <dgm:cxn modelId="{ED596224-6EB6-4E43-AD69-72E2E94A5EDF}" type="presParOf" srcId="{139A9E03-D2D9-401D-A9D8-7C635F5197E3}" destId="{F99A9D21-191B-4744-9373-F58EBDE5E35A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57D3F7-6739-4FC2-A46B-D4D790AF7647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DE26F472-A774-4E37-B63D-0D2B068165C9}">
      <dgm:prSet phldrT="[ข้อความ]" custT="1"/>
      <dgm:spPr/>
      <dgm:t>
        <a:bodyPr/>
        <a:lstStyle/>
        <a:p>
          <a:r>
            <a:rPr lang="th-TH" sz="2000" b="1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เป้าหมาย </a:t>
          </a:r>
        </a:p>
        <a:p>
          <a:r>
            <a:rPr lang="th-TH" sz="2000" b="1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ไม่ตาย</a:t>
          </a:r>
        </a:p>
        <a:p>
          <a:r>
            <a:rPr lang="th-TH" sz="2000" b="1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(คลอด 3,580)</a:t>
          </a:r>
        </a:p>
      </dgm:t>
    </dgm:pt>
    <dgm:pt modelId="{DD38CE10-09C9-4458-945C-CB2F9FC05A31}" type="parTrans" cxnId="{63E504D1-CBA1-4EA3-9552-5DD18C3E3069}">
      <dgm:prSet/>
      <dgm:spPr/>
      <dgm:t>
        <a:bodyPr/>
        <a:lstStyle/>
        <a:p>
          <a:endParaRPr lang="th-TH" sz="2000" b="1">
            <a:solidFill>
              <a:schemeClr val="tx1"/>
            </a:solidFill>
          </a:endParaRPr>
        </a:p>
      </dgm:t>
    </dgm:pt>
    <dgm:pt modelId="{36A62095-07EB-412D-8D84-E98FA54E1689}" type="sibTrans" cxnId="{63E504D1-CBA1-4EA3-9552-5DD18C3E3069}">
      <dgm:prSet custT="1"/>
      <dgm:spPr/>
      <dgm:t>
        <a:bodyPr/>
        <a:lstStyle/>
        <a:p>
          <a:endParaRPr lang="th-TH" sz="1600" b="1">
            <a:solidFill>
              <a:schemeClr val="tx1"/>
            </a:solidFill>
          </a:endParaRPr>
        </a:p>
      </dgm:t>
    </dgm:pt>
    <dgm:pt modelId="{0B5E73A1-91A0-4109-BB34-81095DA83790}">
      <dgm:prSet phldrT="[ข้อความ]" custT="1"/>
      <dgm:spPr/>
      <dgm:t>
        <a:bodyPr/>
        <a:lstStyle/>
        <a:p>
          <a:r>
            <a:rPr lang="th-TH" sz="2000" b="1" u="none" strike="noStrike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ผลงาน </a:t>
          </a:r>
        </a:p>
        <a:p>
          <a:r>
            <a:rPr lang="th-TH" sz="2000" b="1" u="none" strike="noStrike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3</a:t>
          </a:r>
          <a:endParaRPr lang="th-TH" sz="2000" b="1" dirty="0">
            <a:solidFill>
              <a:schemeClr val="tx1"/>
            </a:solidFill>
          </a:endParaRPr>
        </a:p>
      </dgm:t>
    </dgm:pt>
    <dgm:pt modelId="{D8E15674-32E7-45F1-BCE9-F18BF216D74B}" type="parTrans" cxnId="{35C8123B-08DF-4FAD-9F49-FFFC01F6B3DA}">
      <dgm:prSet/>
      <dgm:spPr/>
      <dgm:t>
        <a:bodyPr/>
        <a:lstStyle/>
        <a:p>
          <a:endParaRPr lang="th-TH" sz="2000" b="1">
            <a:solidFill>
              <a:schemeClr val="tx1"/>
            </a:solidFill>
          </a:endParaRPr>
        </a:p>
      </dgm:t>
    </dgm:pt>
    <dgm:pt modelId="{E9435981-C4D4-4A39-A6B4-B83387F348D9}" type="sibTrans" cxnId="{35C8123B-08DF-4FAD-9F49-FFFC01F6B3DA}">
      <dgm:prSet custT="1"/>
      <dgm:spPr/>
      <dgm:t>
        <a:bodyPr/>
        <a:lstStyle/>
        <a:p>
          <a:endParaRPr lang="th-TH" sz="1600" b="1">
            <a:solidFill>
              <a:schemeClr val="tx1"/>
            </a:solidFill>
          </a:endParaRPr>
        </a:p>
      </dgm:t>
    </dgm:pt>
    <dgm:pt modelId="{953776EC-78BB-47E7-8345-B56A7D29ACB0}">
      <dgm:prSet phldrT="[ข้อความ]" custT="1"/>
      <dgm:spPr/>
      <dgm:t>
        <a:bodyPr/>
        <a:lstStyle/>
        <a:p>
          <a:r>
            <a:rPr lang="th-TH" sz="2000" b="1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83.80 ต่อแสนฯ</a:t>
          </a:r>
          <a:endParaRPr lang="th-TH" sz="2000" b="1" dirty="0">
            <a:solidFill>
              <a:schemeClr val="tx1"/>
            </a:solidFill>
          </a:endParaRPr>
        </a:p>
      </dgm:t>
    </dgm:pt>
    <dgm:pt modelId="{AB083777-8929-48DE-A207-4198D3981366}" type="parTrans" cxnId="{8FBD8784-071C-4D5F-B189-4119F5D716DB}">
      <dgm:prSet/>
      <dgm:spPr/>
      <dgm:t>
        <a:bodyPr/>
        <a:lstStyle/>
        <a:p>
          <a:endParaRPr lang="th-TH" sz="2000" b="1">
            <a:solidFill>
              <a:schemeClr val="tx1"/>
            </a:solidFill>
          </a:endParaRPr>
        </a:p>
      </dgm:t>
    </dgm:pt>
    <dgm:pt modelId="{2AC281CE-9ED8-48D7-BC34-816EF2974F25}" type="sibTrans" cxnId="{8FBD8784-071C-4D5F-B189-4119F5D716DB}">
      <dgm:prSet/>
      <dgm:spPr/>
      <dgm:t>
        <a:bodyPr/>
        <a:lstStyle/>
        <a:p>
          <a:endParaRPr lang="th-TH" sz="2000" b="1">
            <a:solidFill>
              <a:schemeClr val="tx1"/>
            </a:solidFill>
          </a:endParaRPr>
        </a:p>
      </dgm:t>
    </dgm:pt>
    <dgm:pt modelId="{80354B8B-D452-400A-B71F-9D50B1B72D18}" type="pres">
      <dgm:prSet presAssocID="{1757D3F7-6739-4FC2-A46B-D4D790AF7647}" presName="Name0" presStyleCnt="0">
        <dgm:presLayoutVars>
          <dgm:dir/>
          <dgm:resizeHandles val="exact"/>
        </dgm:presLayoutVars>
      </dgm:prSet>
      <dgm:spPr/>
    </dgm:pt>
    <dgm:pt modelId="{4F308DBB-31CE-4BCC-BBF8-045932166345}" type="pres">
      <dgm:prSet presAssocID="{DE26F472-A774-4E37-B63D-0D2B068165C9}" presName="node" presStyleLbl="node1" presStyleIdx="0" presStyleCnt="3">
        <dgm:presLayoutVars>
          <dgm:bulletEnabled val="1"/>
        </dgm:presLayoutVars>
      </dgm:prSet>
      <dgm:spPr/>
    </dgm:pt>
    <dgm:pt modelId="{0ECB2E23-98AC-43CB-AB73-65C09B717764}" type="pres">
      <dgm:prSet presAssocID="{36A62095-07EB-412D-8D84-E98FA54E1689}" presName="sibTrans" presStyleLbl="sibTrans2D1" presStyleIdx="0" presStyleCnt="2"/>
      <dgm:spPr/>
    </dgm:pt>
    <dgm:pt modelId="{C7E92A6C-F8EB-46E6-875A-94047A381D68}" type="pres">
      <dgm:prSet presAssocID="{36A62095-07EB-412D-8D84-E98FA54E1689}" presName="connectorText" presStyleLbl="sibTrans2D1" presStyleIdx="0" presStyleCnt="2"/>
      <dgm:spPr/>
    </dgm:pt>
    <dgm:pt modelId="{5143BD05-9D6F-4171-B8D0-62FB10E2DA41}" type="pres">
      <dgm:prSet presAssocID="{0B5E73A1-91A0-4109-BB34-81095DA83790}" presName="node" presStyleLbl="node1" presStyleIdx="1" presStyleCnt="3">
        <dgm:presLayoutVars>
          <dgm:bulletEnabled val="1"/>
        </dgm:presLayoutVars>
      </dgm:prSet>
      <dgm:spPr/>
    </dgm:pt>
    <dgm:pt modelId="{0678AB5B-C797-41AE-92B0-523CF490D45D}" type="pres">
      <dgm:prSet presAssocID="{E9435981-C4D4-4A39-A6B4-B83387F348D9}" presName="sibTrans" presStyleLbl="sibTrans2D1" presStyleIdx="1" presStyleCnt="2"/>
      <dgm:spPr/>
    </dgm:pt>
    <dgm:pt modelId="{62286C5B-2959-4A1F-BE32-F42E5F5F1077}" type="pres">
      <dgm:prSet presAssocID="{E9435981-C4D4-4A39-A6B4-B83387F348D9}" presName="connectorText" presStyleLbl="sibTrans2D1" presStyleIdx="1" presStyleCnt="2"/>
      <dgm:spPr/>
    </dgm:pt>
    <dgm:pt modelId="{64AF2956-5CD1-45FA-A950-B03BEADE0CF0}" type="pres">
      <dgm:prSet presAssocID="{953776EC-78BB-47E7-8345-B56A7D29ACB0}" presName="node" presStyleLbl="node1" presStyleIdx="2" presStyleCnt="3">
        <dgm:presLayoutVars>
          <dgm:bulletEnabled val="1"/>
        </dgm:presLayoutVars>
      </dgm:prSet>
      <dgm:spPr/>
    </dgm:pt>
  </dgm:ptLst>
  <dgm:cxnLst>
    <dgm:cxn modelId="{61FE7811-18AA-4470-87BB-014083D38698}" type="presOf" srcId="{36A62095-07EB-412D-8D84-E98FA54E1689}" destId="{C7E92A6C-F8EB-46E6-875A-94047A381D68}" srcOrd="1" destOrd="0" presId="urn:microsoft.com/office/officeart/2005/8/layout/process1"/>
    <dgm:cxn modelId="{6F96C018-2D8E-4847-8EE6-6BA60F35C152}" type="presOf" srcId="{1757D3F7-6739-4FC2-A46B-D4D790AF7647}" destId="{80354B8B-D452-400A-B71F-9D50B1B72D18}" srcOrd="0" destOrd="0" presId="urn:microsoft.com/office/officeart/2005/8/layout/process1"/>
    <dgm:cxn modelId="{35C8123B-08DF-4FAD-9F49-FFFC01F6B3DA}" srcId="{1757D3F7-6739-4FC2-A46B-D4D790AF7647}" destId="{0B5E73A1-91A0-4109-BB34-81095DA83790}" srcOrd="1" destOrd="0" parTransId="{D8E15674-32E7-45F1-BCE9-F18BF216D74B}" sibTransId="{E9435981-C4D4-4A39-A6B4-B83387F348D9}"/>
    <dgm:cxn modelId="{BD83EA3D-BE0A-46A0-9EB6-9F5D719CDCA1}" type="presOf" srcId="{E9435981-C4D4-4A39-A6B4-B83387F348D9}" destId="{62286C5B-2959-4A1F-BE32-F42E5F5F1077}" srcOrd="1" destOrd="0" presId="urn:microsoft.com/office/officeart/2005/8/layout/process1"/>
    <dgm:cxn modelId="{2902A971-FD14-431E-830B-D1A887B2B908}" type="presOf" srcId="{E9435981-C4D4-4A39-A6B4-B83387F348D9}" destId="{0678AB5B-C797-41AE-92B0-523CF490D45D}" srcOrd="0" destOrd="0" presId="urn:microsoft.com/office/officeart/2005/8/layout/process1"/>
    <dgm:cxn modelId="{8FBD8784-071C-4D5F-B189-4119F5D716DB}" srcId="{1757D3F7-6739-4FC2-A46B-D4D790AF7647}" destId="{953776EC-78BB-47E7-8345-B56A7D29ACB0}" srcOrd="2" destOrd="0" parTransId="{AB083777-8929-48DE-A207-4198D3981366}" sibTransId="{2AC281CE-9ED8-48D7-BC34-816EF2974F25}"/>
    <dgm:cxn modelId="{FD744087-44A2-49FF-B5F7-2CD5CCE95350}" type="presOf" srcId="{DE26F472-A774-4E37-B63D-0D2B068165C9}" destId="{4F308DBB-31CE-4BCC-BBF8-045932166345}" srcOrd="0" destOrd="0" presId="urn:microsoft.com/office/officeart/2005/8/layout/process1"/>
    <dgm:cxn modelId="{4697929F-C209-40EC-9CEC-CEFB7A7138E9}" type="presOf" srcId="{0B5E73A1-91A0-4109-BB34-81095DA83790}" destId="{5143BD05-9D6F-4171-B8D0-62FB10E2DA41}" srcOrd="0" destOrd="0" presId="urn:microsoft.com/office/officeart/2005/8/layout/process1"/>
    <dgm:cxn modelId="{5A7C63B6-6A97-4CC6-A542-0454A636F115}" type="presOf" srcId="{36A62095-07EB-412D-8D84-E98FA54E1689}" destId="{0ECB2E23-98AC-43CB-AB73-65C09B717764}" srcOrd="0" destOrd="0" presId="urn:microsoft.com/office/officeart/2005/8/layout/process1"/>
    <dgm:cxn modelId="{582573C3-C01F-4B44-B427-EE77CFC281BF}" type="presOf" srcId="{953776EC-78BB-47E7-8345-B56A7D29ACB0}" destId="{64AF2956-5CD1-45FA-A950-B03BEADE0CF0}" srcOrd="0" destOrd="0" presId="urn:microsoft.com/office/officeart/2005/8/layout/process1"/>
    <dgm:cxn modelId="{63E504D1-CBA1-4EA3-9552-5DD18C3E3069}" srcId="{1757D3F7-6739-4FC2-A46B-D4D790AF7647}" destId="{DE26F472-A774-4E37-B63D-0D2B068165C9}" srcOrd="0" destOrd="0" parTransId="{DD38CE10-09C9-4458-945C-CB2F9FC05A31}" sibTransId="{36A62095-07EB-412D-8D84-E98FA54E1689}"/>
    <dgm:cxn modelId="{A33ADDD0-2A73-4A51-A7B4-53F295242F97}" type="presParOf" srcId="{80354B8B-D452-400A-B71F-9D50B1B72D18}" destId="{4F308DBB-31CE-4BCC-BBF8-045932166345}" srcOrd="0" destOrd="0" presId="urn:microsoft.com/office/officeart/2005/8/layout/process1"/>
    <dgm:cxn modelId="{8767EA5F-F152-4F40-8D28-7C945971C9B0}" type="presParOf" srcId="{80354B8B-D452-400A-B71F-9D50B1B72D18}" destId="{0ECB2E23-98AC-43CB-AB73-65C09B717764}" srcOrd="1" destOrd="0" presId="urn:microsoft.com/office/officeart/2005/8/layout/process1"/>
    <dgm:cxn modelId="{1B05C26E-18D3-4C5A-93D1-C42D1C12FECA}" type="presParOf" srcId="{0ECB2E23-98AC-43CB-AB73-65C09B717764}" destId="{C7E92A6C-F8EB-46E6-875A-94047A381D68}" srcOrd="0" destOrd="0" presId="urn:microsoft.com/office/officeart/2005/8/layout/process1"/>
    <dgm:cxn modelId="{57DDC885-0AB9-41A7-BFB9-A75818C8E512}" type="presParOf" srcId="{80354B8B-D452-400A-B71F-9D50B1B72D18}" destId="{5143BD05-9D6F-4171-B8D0-62FB10E2DA41}" srcOrd="2" destOrd="0" presId="urn:microsoft.com/office/officeart/2005/8/layout/process1"/>
    <dgm:cxn modelId="{A4C1F265-B399-4E14-82B4-730B6D8D11F1}" type="presParOf" srcId="{80354B8B-D452-400A-B71F-9D50B1B72D18}" destId="{0678AB5B-C797-41AE-92B0-523CF490D45D}" srcOrd="3" destOrd="0" presId="urn:microsoft.com/office/officeart/2005/8/layout/process1"/>
    <dgm:cxn modelId="{D296875E-EDF9-4DB0-B7B7-0C67D842A46C}" type="presParOf" srcId="{0678AB5B-C797-41AE-92B0-523CF490D45D}" destId="{62286C5B-2959-4A1F-BE32-F42E5F5F1077}" srcOrd="0" destOrd="0" presId="urn:microsoft.com/office/officeart/2005/8/layout/process1"/>
    <dgm:cxn modelId="{E0B3B39B-47EE-44A3-BDF5-4E28751DF4E3}" type="presParOf" srcId="{80354B8B-D452-400A-B71F-9D50B1B72D18}" destId="{64AF2956-5CD1-45FA-A950-B03BEADE0CF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6CDA409-2A08-411A-98BE-9ECCBD24B283}" type="doc">
      <dgm:prSet loTypeId="urn:microsoft.com/office/officeart/2005/8/layout/vList3" loCatId="list" qsTypeId="urn:microsoft.com/office/officeart/2005/8/quickstyle/simple1" qsCatId="simple" csTypeId="urn:microsoft.com/office/officeart/2005/8/colors/accent1_4" csCatId="accent1" phldr="1"/>
      <dgm:spPr/>
    </dgm:pt>
    <dgm:pt modelId="{FD059285-1C6D-430A-9BE5-2D9D09C00051}">
      <dgm:prSet phldrT="[ข้อความ]" custT="1"/>
      <dgm:spPr/>
      <dgm:t>
        <a:bodyPr/>
        <a:lstStyle/>
        <a:p>
          <a:pPr algn="ctr"/>
          <a:r>
            <a:rPr lang="th-TH" sz="2400" b="1" u="none" strike="noStrike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6. ร้อยละอัตราตายของผู้ป่วยโรคหลอดเลือดสมอง และระยะเวลาที่ได้รับการรักษาที่เหมาะสม</a:t>
          </a:r>
          <a:endParaRPr lang="th-TH" sz="2400" b="1" spc="-100" baseline="0" dirty="0"/>
        </a:p>
      </dgm:t>
    </dgm:pt>
    <dgm:pt modelId="{33923DCC-2D5B-449F-AA2B-B4E33808BC7D}" type="parTrans" cxnId="{F094DAC1-28BE-4044-A9F7-FD959EA5C28C}">
      <dgm:prSet/>
      <dgm:spPr/>
      <dgm:t>
        <a:bodyPr/>
        <a:lstStyle/>
        <a:p>
          <a:pPr algn="ctr"/>
          <a:endParaRPr lang="th-TH" sz="1600" b="1">
            <a:solidFill>
              <a:schemeClr val="tx1"/>
            </a:solidFill>
          </a:endParaRPr>
        </a:p>
      </dgm:t>
    </dgm:pt>
    <dgm:pt modelId="{8309CD50-9C2B-449D-BEA9-17EAF9615838}" type="sibTrans" cxnId="{F094DAC1-28BE-4044-A9F7-FD959EA5C28C}">
      <dgm:prSet/>
      <dgm:spPr/>
      <dgm:t>
        <a:bodyPr/>
        <a:lstStyle/>
        <a:p>
          <a:pPr algn="ctr"/>
          <a:endParaRPr lang="th-TH" sz="1600" b="1">
            <a:solidFill>
              <a:schemeClr val="tx1"/>
            </a:solidFill>
          </a:endParaRPr>
        </a:p>
      </dgm:t>
    </dgm:pt>
    <dgm:pt modelId="{C8C9758C-6F0B-494D-AF12-67A39BFD31AC}" type="pres">
      <dgm:prSet presAssocID="{66CDA409-2A08-411A-98BE-9ECCBD24B283}" presName="linearFlow" presStyleCnt="0">
        <dgm:presLayoutVars>
          <dgm:dir/>
          <dgm:resizeHandles val="exact"/>
        </dgm:presLayoutVars>
      </dgm:prSet>
      <dgm:spPr/>
    </dgm:pt>
    <dgm:pt modelId="{EA2673A5-6D61-4A1B-944B-03F295FE5B67}" type="pres">
      <dgm:prSet presAssocID="{FD059285-1C6D-430A-9BE5-2D9D09C00051}" presName="composite" presStyleCnt="0"/>
      <dgm:spPr/>
    </dgm:pt>
    <dgm:pt modelId="{1E0B3870-5F24-4EA6-8054-50F7B53F7821}" type="pres">
      <dgm:prSet presAssocID="{FD059285-1C6D-430A-9BE5-2D9D09C00051}" presName="imgShp" presStyleLbl="fgImgPlace1" presStyleIdx="0" presStyleCnt="1"/>
      <dgm:spPr/>
    </dgm:pt>
    <dgm:pt modelId="{0E941CA5-FAF9-4FBC-B612-A2368F487F56}" type="pres">
      <dgm:prSet presAssocID="{FD059285-1C6D-430A-9BE5-2D9D09C00051}" presName="txShp" presStyleLbl="node1" presStyleIdx="0" presStyleCnt="1">
        <dgm:presLayoutVars>
          <dgm:bulletEnabled val="1"/>
        </dgm:presLayoutVars>
      </dgm:prSet>
      <dgm:spPr/>
    </dgm:pt>
  </dgm:ptLst>
  <dgm:cxnLst>
    <dgm:cxn modelId="{70E6476D-29C6-47A7-9150-B7B80AB2F2E0}" type="presOf" srcId="{66CDA409-2A08-411A-98BE-9ECCBD24B283}" destId="{C8C9758C-6F0B-494D-AF12-67A39BFD31AC}" srcOrd="0" destOrd="0" presId="urn:microsoft.com/office/officeart/2005/8/layout/vList3"/>
    <dgm:cxn modelId="{CDA34C91-4362-4B3B-9850-049395F9D88E}" type="presOf" srcId="{FD059285-1C6D-430A-9BE5-2D9D09C00051}" destId="{0E941CA5-FAF9-4FBC-B612-A2368F487F56}" srcOrd="0" destOrd="0" presId="urn:microsoft.com/office/officeart/2005/8/layout/vList3"/>
    <dgm:cxn modelId="{F094DAC1-28BE-4044-A9F7-FD959EA5C28C}" srcId="{66CDA409-2A08-411A-98BE-9ECCBD24B283}" destId="{FD059285-1C6D-430A-9BE5-2D9D09C00051}" srcOrd="0" destOrd="0" parTransId="{33923DCC-2D5B-449F-AA2B-B4E33808BC7D}" sibTransId="{8309CD50-9C2B-449D-BEA9-17EAF9615838}"/>
    <dgm:cxn modelId="{D56C37FC-32E3-4A47-A129-D795E6E15791}" type="presParOf" srcId="{C8C9758C-6F0B-494D-AF12-67A39BFD31AC}" destId="{EA2673A5-6D61-4A1B-944B-03F295FE5B67}" srcOrd="0" destOrd="0" presId="urn:microsoft.com/office/officeart/2005/8/layout/vList3"/>
    <dgm:cxn modelId="{60A7DEDB-9E81-4A75-B627-CCDD0C8C3E5E}" type="presParOf" srcId="{EA2673A5-6D61-4A1B-944B-03F295FE5B67}" destId="{1E0B3870-5F24-4EA6-8054-50F7B53F7821}" srcOrd="0" destOrd="0" presId="urn:microsoft.com/office/officeart/2005/8/layout/vList3"/>
    <dgm:cxn modelId="{8CA441FB-9232-41A6-9440-A1C9599F8F70}" type="presParOf" srcId="{EA2673A5-6D61-4A1B-944B-03F295FE5B67}" destId="{0E941CA5-FAF9-4FBC-B612-A2368F487F56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6CDA409-2A08-411A-98BE-9ECCBD24B283}" type="doc">
      <dgm:prSet loTypeId="urn:microsoft.com/office/officeart/2005/8/layout/vList3" loCatId="list" qsTypeId="urn:microsoft.com/office/officeart/2005/8/quickstyle/simple1" qsCatId="simple" csTypeId="urn:microsoft.com/office/officeart/2005/8/colors/accent1_4" csCatId="accent1" phldr="1"/>
      <dgm:spPr/>
    </dgm:pt>
    <dgm:pt modelId="{FD059285-1C6D-430A-9BE5-2D9D09C00051}">
      <dgm:prSet phldrT="[ข้อความ]" custT="1"/>
      <dgm:spPr/>
      <dgm:t>
        <a:bodyPr/>
        <a:lstStyle/>
        <a:p>
          <a:pPr algn="ctr"/>
          <a:r>
            <a:rPr lang="th-TH" sz="2400" b="1" u="none" strike="noStrike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7. อัตราสำเร็จของการรักษาวัณโรคปอดรายใหม่ ร้อยละ 85 </a:t>
          </a:r>
          <a:endParaRPr lang="th-TH" sz="2400" b="1" spc="-100" baseline="0" dirty="0"/>
        </a:p>
      </dgm:t>
    </dgm:pt>
    <dgm:pt modelId="{33923DCC-2D5B-449F-AA2B-B4E33808BC7D}" type="parTrans" cxnId="{F094DAC1-28BE-4044-A9F7-FD959EA5C28C}">
      <dgm:prSet/>
      <dgm:spPr/>
      <dgm:t>
        <a:bodyPr/>
        <a:lstStyle/>
        <a:p>
          <a:pPr algn="ctr"/>
          <a:endParaRPr lang="th-TH" sz="1600" b="1">
            <a:solidFill>
              <a:schemeClr val="tx1"/>
            </a:solidFill>
          </a:endParaRPr>
        </a:p>
      </dgm:t>
    </dgm:pt>
    <dgm:pt modelId="{8309CD50-9C2B-449D-BEA9-17EAF9615838}" type="sibTrans" cxnId="{F094DAC1-28BE-4044-A9F7-FD959EA5C28C}">
      <dgm:prSet/>
      <dgm:spPr/>
      <dgm:t>
        <a:bodyPr/>
        <a:lstStyle/>
        <a:p>
          <a:pPr algn="ctr"/>
          <a:endParaRPr lang="th-TH" sz="1600" b="1">
            <a:solidFill>
              <a:schemeClr val="tx1"/>
            </a:solidFill>
          </a:endParaRPr>
        </a:p>
      </dgm:t>
    </dgm:pt>
    <dgm:pt modelId="{C8C9758C-6F0B-494D-AF12-67A39BFD31AC}" type="pres">
      <dgm:prSet presAssocID="{66CDA409-2A08-411A-98BE-9ECCBD24B283}" presName="linearFlow" presStyleCnt="0">
        <dgm:presLayoutVars>
          <dgm:dir/>
          <dgm:resizeHandles val="exact"/>
        </dgm:presLayoutVars>
      </dgm:prSet>
      <dgm:spPr/>
    </dgm:pt>
    <dgm:pt modelId="{EA2673A5-6D61-4A1B-944B-03F295FE5B67}" type="pres">
      <dgm:prSet presAssocID="{FD059285-1C6D-430A-9BE5-2D9D09C00051}" presName="composite" presStyleCnt="0"/>
      <dgm:spPr/>
    </dgm:pt>
    <dgm:pt modelId="{1E0B3870-5F24-4EA6-8054-50F7B53F7821}" type="pres">
      <dgm:prSet presAssocID="{FD059285-1C6D-430A-9BE5-2D9D09C00051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E941CA5-FAF9-4FBC-B612-A2368F487F56}" type="pres">
      <dgm:prSet presAssocID="{FD059285-1C6D-430A-9BE5-2D9D09C00051}" presName="txShp" presStyleLbl="node1" presStyleIdx="0" presStyleCnt="1">
        <dgm:presLayoutVars>
          <dgm:bulletEnabled val="1"/>
        </dgm:presLayoutVars>
      </dgm:prSet>
      <dgm:spPr/>
    </dgm:pt>
  </dgm:ptLst>
  <dgm:cxnLst>
    <dgm:cxn modelId="{70E6476D-29C6-47A7-9150-B7B80AB2F2E0}" type="presOf" srcId="{66CDA409-2A08-411A-98BE-9ECCBD24B283}" destId="{C8C9758C-6F0B-494D-AF12-67A39BFD31AC}" srcOrd="0" destOrd="0" presId="urn:microsoft.com/office/officeart/2005/8/layout/vList3"/>
    <dgm:cxn modelId="{CDA34C91-4362-4B3B-9850-049395F9D88E}" type="presOf" srcId="{FD059285-1C6D-430A-9BE5-2D9D09C00051}" destId="{0E941CA5-FAF9-4FBC-B612-A2368F487F56}" srcOrd="0" destOrd="0" presId="urn:microsoft.com/office/officeart/2005/8/layout/vList3"/>
    <dgm:cxn modelId="{F094DAC1-28BE-4044-A9F7-FD959EA5C28C}" srcId="{66CDA409-2A08-411A-98BE-9ECCBD24B283}" destId="{FD059285-1C6D-430A-9BE5-2D9D09C00051}" srcOrd="0" destOrd="0" parTransId="{33923DCC-2D5B-449F-AA2B-B4E33808BC7D}" sibTransId="{8309CD50-9C2B-449D-BEA9-17EAF9615838}"/>
    <dgm:cxn modelId="{D56C37FC-32E3-4A47-A129-D795E6E15791}" type="presParOf" srcId="{C8C9758C-6F0B-494D-AF12-67A39BFD31AC}" destId="{EA2673A5-6D61-4A1B-944B-03F295FE5B67}" srcOrd="0" destOrd="0" presId="urn:microsoft.com/office/officeart/2005/8/layout/vList3"/>
    <dgm:cxn modelId="{60A7DEDB-9E81-4A75-B627-CCDD0C8C3E5E}" type="presParOf" srcId="{EA2673A5-6D61-4A1B-944B-03F295FE5B67}" destId="{1E0B3870-5F24-4EA6-8054-50F7B53F7821}" srcOrd="0" destOrd="0" presId="urn:microsoft.com/office/officeart/2005/8/layout/vList3"/>
    <dgm:cxn modelId="{8CA441FB-9232-41A6-9440-A1C9599F8F70}" type="presParOf" srcId="{EA2673A5-6D61-4A1B-944B-03F295FE5B67}" destId="{0E941CA5-FAF9-4FBC-B612-A2368F487F56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757D3F7-6739-4FC2-A46B-D4D790AF7647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DE26F472-A774-4E37-B63D-0D2B068165C9}">
      <dgm:prSet phldrT="[ข้อความ]" custT="1"/>
      <dgm:spPr/>
      <dgm:t>
        <a:bodyPr/>
        <a:lstStyle/>
        <a:p>
          <a:r>
            <a:rPr lang="th-TH" sz="2000" b="1" u="none" strike="noStrike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เป้าหมาย </a:t>
          </a:r>
        </a:p>
        <a:p>
          <a:r>
            <a:rPr lang="th-TH" sz="20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815</a:t>
          </a:r>
          <a:endParaRPr lang="th-TH" sz="2000" b="1" dirty="0"/>
        </a:p>
      </dgm:t>
    </dgm:pt>
    <dgm:pt modelId="{DD38CE10-09C9-4458-945C-CB2F9FC05A31}" type="parTrans" cxnId="{63E504D1-CBA1-4EA3-9552-5DD18C3E3069}">
      <dgm:prSet/>
      <dgm:spPr/>
      <dgm:t>
        <a:bodyPr/>
        <a:lstStyle/>
        <a:p>
          <a:endParaRPr lang="th-TH" sz="2000" b="1"/>
        </a:p>
      </dgm:t>
    </dgm:pt>
    <dgm:pt modelId="{36A62095-07EB-412D-8D84-E98FA54E1689}" type="sibTrans" cxnId="{63E504D1-CBA1-4EA3-9552-5DD18C3E3069}">
      <dgm:prSet custT="1"/>
      <dgm:spPr/>
      <dgm:t>
        <a:bodyPr/>
        <a:lstStyle/>
        <a:p>
          <a:endParaRPr lang="th-TH" sz="1600" b="1"/>
        </a:p>
      </dgm:t>
    </dgm:pt>
    <dgm:pt modelId="{0B5E73A1-91A0-4109-BB34-81095DA83790}">
      <dgm:prSet phldrT="[ข้อความ]" custT="1"/>
      <dgm:spPr/>
      <dgm:t>
        <a:bodyPr/>
        <a:lstStyle/>
        <a:p>
          <a:r>
            <a:rPr lang="th-TH" sz="2000" b="1" u="none" strike="noStrike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ผลงาน </a:t>
          </a:r>
        </a:p>
        <a:p>
          <a:r>
            <a:rPr lang="th-TH" sz="20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238</a:t>
          </a:r>
          <a:endParaRPr lang="th-TH" sz="2000" b="1" dirty="0"/>
        </a:p>
      </dgm:t>
    </dgm:pt>
    <dgm:pt modelId="{D8E15674-32E7-45F1-BCE9-F18BF216D74B}" type="parTrans" cxnId="{35C8123B-08DF-4FAD-9F49-FFFC01F6B3DA}">
      <dgm:prSet/>
      <dgm:spPr/>
      <dgm:t>
        <a:bodyPr/>
        <a:lstStyle/>
        <a:p>
          <a:endParaRPr lang="th-TH" sz="2000" b="1"/>
        </a:p>
      </dgm:t>
    </dgm:pt>
    <dgm:pt modelId="{E9435981-C4D4-4A39-A6B4-B83387F348D9}" type="sibTrans" cxnId="{35C8123B-08DF-4FAD-9F49-FFFC01F6B3DA}">
      <dgm:prSet custT="1"/>
      <dgm:spPr/>
      <dgm:t>
        <a:bodyPr/>
        <a:lstStyle/>
        <a:p>
          <a:endParaRPr lang="th-TH" sz="1600" b="1"/>
        </a:p>
      </dgm:t>
    </dgm:pt>
    <dgm:pt modelId="{953776EC-78BB-47E7-8345-B56A7D29ACB0}">
      <dgm:prSet phldrT="[ข้อความ]" custT="1"/>
      <dgm:spPr/>
      <dgm:t>
        <a:bodyPr/>
        <a:lstStyle/>
        <a:p>
          <a:r>
            <a:rPr lang="th-TH" sz="2000" b="1" u="none" strike="noStrike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ร้อยละ </a:t>
          </a:r>
        </a:p>
        <a:p>
          <a:r>
            <a:rPr lang="en-US" sz="20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29.20</a:t>
          </a:r>
          <a:endParaRPr lang="th-TH" sz="2000" b="1" dirty="0"/>
        </a:p>
      </dgm:t>
    </dgm:pt>
    <dgm:pt modelId="{AB083777-8929-48DE-A207-4198D3981366}" type="parTrans" cxnId="{8FBD8784-071C-4D5F-B189-4119F5D716DB}">
      <dgm:prSet/>
      <dgm:spPr/>
      <dgm:t>
        <a:bodyPr/>
        <a:lstStyle/>
        <a:p>
          <a:endParaRPr lang="th-TH" sz="2000" b="1"/>
        </a:p>
      </dgm:t>
    </dgm:pt>
    <dgm:pt modelId="{2AC281CE-9ED8-48D7-BC34-816EF2974F25}" type="sibTrans" cxnId="{8FBD8784-071C-4D5F-B189-4119F5D716DB}">
      <dgm:prSet/>
      <dgm:spPr/>
      <dgm:t>
        <a:bodyPr/>
        <a:lstStyle/>
        <a:p>
          <a:endParaRPr lang="th-TH" sz="2000" b="1"/>
        </a:p>
      </dgm:t>
    </dgm:pt>
    <dgm:pt modelId="{80354B8B-D452-400A-B71F-9D50B1B72D18}" type="pres">
      <dgm:prSet presAssocID="{1757D3F7-6739-4FC2-A46B-D4D790AF7647}" presName="Name0" presStyleCnt="0">
        <dgm:presLayoutVars>
          <dgm:dir/>
          <dgm:resizeHandles val="exact"/>
        </dgm:presLayoutVars>
      </dgm:prSet>
      <dgm:spPr/>
    </dgm:pt>
    <dgm:pt modelId="{4F308DBB-31CE-4BCC-BBF8-045932166345}" type="pres">
      <dgm:prSet presAssocID="{DE26F472-A774-4E37-B63D-0D2B068165C9}" presName="node" presStyleLbl="node1" presStyleIdx="0" presStyleCnt="3">
        <dgm:presLayoutVars>
          <dgm:bulletEnabled val="1"/>
        </dgm:presLayoutVars>
      </dgm:prSet>
      <dgm:spPr/>
    </dgm:pt>
    <dgm:pt modelId="{0ECB2E23-98AC-43CB-AB73-65C09B717764}" type="pres">
      <dgm:prSet presAssocID="{36A62095-07EB-412D-8D84-E98FA54E1689}" presName="sibTrans" presStyleLbl="sibTrans2D1" presStyleIdx="0" presStyleCnt="2"/>
      <dgm:spPr/>
    </dgm:pt>
    <dgm:pt modelId="{C7E92A6C-F8EB-46E6-875A-94047A381D68}" type="pres">
      <dgm:prSet presAssocID="{36A62095-07EB-412D-8D84-E98FA54E1689}" presName="connectorText" presStyleLbl="sibTrans2D1" presStyleIdx="0" presStyleCnt="2"/>
      <dgm:spPr/>
    </dgm:pt>
    <dgm:pt modelId="{5143BD05-9D6F-4171-B8D0-62FB10E2DA41}" type="pres">
      <dgm:prSet presAssocID="{0B5E73A1-91A0-4109-BB34-81095DA83790}" presName="node" presStyleLbl="node1" presStyleIdx="1" presStyleCnt="3">
        <dgm:presLayoutVars>
          <dgm:bulletEnabled val="1"/>
        </dgm:presLayoutVars>
      </dgm:prSet>
      <dgm:spPr/>
    </dgm:pt>
    <dgm:pt modelId="{0678AB5B-C797-41AE-92B0-523CF490D45D}" type="pres">
      <dgm:prSet presAssocID="{E9435981-C4D4-4A39-A6B4-B83387F348D9}" presName="sibTrans" presStyleLbl="sibTrans2D1" presStyleIdx="1" presStyleCnt="2"/>
      <dgm:spPr/>
    </dgm:pt>
    <dgm:pt modelId="{62286C5B-2959-4A1F-BE32-F42E5F5F1077}" type="pres">
      <dgm:prSet presAssocID="{E9435981-C4D4-4A39-A6B4-B83387F348D9}" presName="connectorText" presStyleLbl="sibTrans2D1" presStyleIdx="1" presStyleCnt="2"/>
      <dgm:spPr/>
    </dgm:pt>
    <dgm:pt modelId="{64AF2956-5CD1-45FA-A950-B03BEADE0CF0}" type="pres">
      <dgm:prSet presAssocID="{953776EC-78BB-47E7-8345-B56A7D29ACB0}" presName="node" presStyleLbl="node1" presStyleIdx="2" presStyleCnt="3">
        <dgm:presLayoutVars>
          <dgm:bulletEnabled val="1"/>
        </dgm:presLayoutVars>
      </dgm:prSet>
      <dgm:spPr/>
    </dgm:pt>
  </dgm:ptLst>
  <dgm:cxnLst>
    <dgm:cxn modelId="{61FE7811-18AA-4470-87BB-014083D38698}" type="presOf" srcId="{36A62095-07EB-412D-8D84-E98FA54E1689}" destId="{C7E92A6C-F8EB-46E6-875A-94047A381D68}" srcOrd="1" destOrd="0" presId="urn:microsoft.com/office/officeart/2005/8/layout/process1"/>
    <dgm:cxn modelId="{6F96C018-2D8E-4847-8EE6-6BA60F35C152}" type="presOf" srcId="{1757D3F7-6739-4FC2-A46B-D4D790AF7647}" destId="{80354B8B-D452-400A-B71F-9D50B1B72D18}" srcOrd="0" destOrd="0" presId="urn:microsoft.com/office/officeart/2005/8/layout/process1"/>
    <dgm:cxn modelId="{35C8123B-08DF-4FAD-9F49-FFFC01F6B3DA}" srcId="{1757D3F7-6739-4FC2-A46B-D4D790AF7647}" destId="{0B5E73A1-91A0-4109-BB34-81095DA83790}" srcOrd="1" destOrd="0" parTransId="{D8E15674-32E7-45F1-BCE9-F18BF216D74B}" sibTransId="{E9435981-C4D4-4A39-A6B4-B83387F348D9}"/>
    <dgm:cxn modelId="{BD83EA3D-BE0A-46A0-9EB6-9F5D719CDCA1}" type="presOf" srcId="{E9435981-C4D4-4A39-A6B4-B83387F348D9}" destId="{62286C5B-2959-4A1F-BE32-F42E5F5F1077}" srcOrd="1" destOrd="0" presId="urn:microsoft.com/office/officeart/2005/8/layout/process1"/>
    <dgm:cxn modelId="{2902A971-FD14-431E-830B-D1A887B2B908}" type="presOf" srcId="{E9435981-C4D4-4A39-A6B4-B83387F348D9}" destId="{0678AB5B-C797-41AE-92B0-523CF490D45D}" srcOrd="0" destOrd="0" presId="urn:microsoft.com/office/officeart/2005/8/layout/process1"/>
    <dgm:cxn modelId="{8FBD8784-071C-4D5F-B189-4119F5D716DB}" srcId="{1757D3F7-6739-4FC2-A46B-D4D790AF7647}" destId="{953776EC-78BB-47E7-8345-B56A7D29ACB0}" srcOrd="2" destOrd="0" parTransId="{AB083777-8929-48DE-A207-4198D3981366}" sibTransId="{2AC281CE-9ED8-48D7-BC34-816EF2974F25}"/>
    <dgm:cxn modelId="{FD744087-44A2-49FF-B5F7-2CD5CCE95350}" type="presOf" srcId="{DE26F472-A774-4E37-B63D-0D2B068165C9}" destId="{4F308DBB-31CE-4BCC-BBF8-045932166345}" srcOrd="0" destOrd="0" presId="urn:microsoft.com/office/officeart/2005/8/layout/process1"/>
    <dgm:cxn modelId="{4697929F-C209-40EC-9CEC-CEFB7A7138E9}" type="presOf" srcId="{0B5E73A1-91A0-4109-BB34-81095DA83790}" destId="{5143BD05-9D6F-4171-B8D0-62FB10E2DA41}" srcOrd="0" destOrd="0" presId="urn:microsoft.com/office/officeart/2005/8/layout/process1"/>
    <dgm:cxn modelId="{5A7C63B6-6A97-4CC6-A542-0454A636F115}" type="presOf" srcId="{36A62095-07EB-412D-8D84-E98FA54E1689}" destId="{0ECB2E23-98AC-43CB-AB73-65C09B717764}" srcOrd="0" destOrd="0" presId="urn:microsoft.com/office/officeart/2005/8/layout/process1"/>
    <dgm:cxn modelId="{582573C3-C01F-4B44-B427-EE77CFC281BF}" type="presOf" srcId="{953776EC-78BB-47E7-8345-B56A7D29ACB0}" destId="{64AF2956-5CD1-45FA-A950-B03BEADE0CF0}" srcOrd="0" destOrd="0" presId="urn:microsoft.com/office/officeart/2005/8/layout/process1"/>
    <dgm:cxn modelId="{63E504D1-CBA1-4EA3-9552-5DD18C3E3069}" srcId="{1757D3F7-6739-4FC2-A46B-D4D790AF7647}" destId="{DE26F472-A774-4E37-B63D-0D2B068165C9}" srcOrd="0" destOrd="0" parTransId="{DD38CE10-09C9-4458-945C-CB2F9FC05A31}" sibTransId="{36A62095-07EB-412D-8D84-E98FA54E1689}"/>
    <dgm:cxn modelId="{A33ADDD0-2A73-4A51-A7B4-53F295242F97}" type="presParOf" srcId="{80354B8B-D452-400A-B71F-9D50B1B72D18}" destId="{4F308DBB-31CE-4BCC-BBF8-045932166345}" srcOrd="0" destOrd="0" presId="urn:microsoft.com/office/officeart/2005/8/layout/process1"/>
    <dgm:cxn modelId="{8767EA5F-F152-4F40-8D28-7C945971C9B0}" type="presParOf" srcId="{80354B8B-D452-400A-B71F-9D50B1B72D18}" destId="{0ECB2E23-98AC-43CB-AB73-65C09B717764}" srcOrd="1" destOrd="0" presId="urn:microsoft.com/office/officeart/2005/8/layout/process1"/>
    <dgm:cxn modelId="{1B05C26E-18D3-4C5A-93D1-C42D1C12FECA}" type="presParOf" srcId="{0ECB2E23-98AC-43CB-AB73-65C09B717764}" destId="{C7E92A6C-F8EB-46E6-875A-94047A381D68}" srcOrd="0" destOrd="0" presId="urn:microsoft.com/office/officeart/2005/8/layout/process1"/>
    <dgm:cxn modelId="{57DDC885-0AB9-41A7-BFB9-A75818C8E512}" type="presParOf" srcId="{80354B8B-D452-400A-B71F-9D50B1B72D18}" destId="{5143BD05-9D6F-4171-B8D0-62FB10E2DA41}" srcOrd="2" destOrd="0" presId="urn:microsoft.com/office/officeart/2005/8/layout/process1"/>
    <dgm:cxn modelId="{A4C1F265-B399-4E14-82B4-730B6D8D11F1}" type="presParOf" srcId="{80354B8B-D452-400A-B71F-9D50B1B72D18}" destId="{0678AB5B-C797-41AE-92B0-523CF490D45D}" srcOrd="3" destOrd="0" presId="urn:microsoft.com/office/officeart/2005/8/layout/process1"/>
    <dgm:cxn modelId="{D296875E-EDF9-4DB0-B7B7-0C67D842A46C}" type="presParOf" srcId="{0678AB5B-C797-41AE-92B0-523CF490D45D}" destId="{62286C5B-2959-4A1F-BE32-F42E5F5F1077}" srcOrd="0" destOrd="0" presId="urn:microsoft.com/office/officeart/2005/8/layout/process1"/>
    <dgm:cxn modelId="{E0B3B39B-47EE-44A3-BDF5-4E28751DF4E3}" type="presParOf" srcId="{80354B8B-D452-400A-B71F-9D50B1B72D18}" destId="{64AF2956-5CD1-45FA-A950-B03BEADE0CF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757D3F7-6739-4FC2-A46B-D4D790AF7647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DE26F472-A774-4E37-B63D-0D2B068165C9}">
      <dgm:prSet phldrT="[ข้อความ]" custT="1"/>
      <dgm:spPr/>
      <dgm:t>
        <a:bodyPr/>
        <a:lstStyle/>
        <a:p>
          <a:r>
            <a:rPr lang="en-US" sz="2000" b="1" u="none" strike="noStrike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110</a:t>
          </a:r>
          <a:endParaRPr lang="th-TH" sz="2000" b="1" dirty="0"/>
        </a:p>
      </dgm:t>
    </dgm:pt>
    <dgm:pt modelId="{DD38CE10-09C9-4458-945C-CB2F9FC05A31}" type="parTrans" cxnId="{63E504D1-CBA1-4EA3-9552-5DD18C3E3069}">
      <dgm:prSet/>
      <dgm:spPr/>
      <dgm:t>
        <a:bodyPr/>
        <a:lstStyle/>
        <a:p>
          <a:endParaRPr lang="th-TH" sz="2000" b="1"/>
        </a:p>
      </dgm:t>
    </dgm:pt>
    <dgm:pt modelId="{36A62095-07EB-412D-8D84-E98FA54E1689}" type="sibTrans" cxnId="{63E504D1-CBA1-4EA3-9552-5DD18C3E3069}">
      <dgm:prSet custT="1"/>
      <dgm:spPr/>
      <dgm:t>
        <a:bodyPr/>
        <a:lstStyle/>
        <a:p>
          <a:endParaRPr lang="th-TH" sz="1600" b="1"/>
        </a:p>
      </dgm:t>
    </dgm:pt>
    <dgm:pt modelId="{0B5E73A1-91A0-4109-BB34-81095DA83790}">
      <dgm:prSet phldrT="[ข้อความ]" custT="1"/>
      <dgm:spPr/>
      <dgm:t>
        <a:bodyPr/>
        <a:lstStyle/>
        <a:p>
          <a:r>
            <a:rPr lang="en-US" sz="2000" b="1" dirty="0"/>
            <a:t>3</a:t>
          </a:r>
          <a:endParaRPr lang="th-TH" sz="2000" b="1" dirty="0"/>
        </a:p>
      </dgm:t>
    </dgm:pt>
    <dgm:pt modelId="{D8E15674-32E7-45F1-BCE9-F18BF216D74B}" type="parTrans" cxnId="{35C8123B-08DF-4FAD-9F49-FFFC01F6B3DA}">
      <dgm:prSet/>
      <dgm:spPr/>
      <dgm:t>
        <a:bodyPr/>
        <a:lstStyle/>
        <a:p>
          <a:endParaRPr lang="th-TH" sz="2000" b="1"/>
        </a:p>
      </dgm:t>
    </dgm:pt>
    <dgm:pt modelId="{E9435981-C4D4-4A39-A6B4-B83387F348D9}" type="sibTrans" cxnId="{35C8123B-08DF-4FAD-9F49-FFFC01F6B3DA}">
      <dgm:prSet custT="1"/>
      <dgm:spPr/>
      <dgm:t>
        <a:bodyPr/>
        <a:lstStyle/>
        <a:p>
          <a:endParaRPr lang="th-TH" sz="1600" b="1"/>
        </a:p>
      </dgm:t>
    </dgm:pt>
    <dgm:pt modelId="{953776EC-78BB-47E7-8345-B56A7D29ACB0}">
      <dgm:prSet phldrT="[ข้อความ]" custT="1"/>
      <dgm:spPr/>
      <dgm:t>
        <a:bodyPr/>
        <a:lstStyle/>
        <a:p>
          <a:r>
            <a:rPr lang="en-US" sz="2000" b="1" dirty="0"/>
            <a:t>2.73</a:t>
          </a:r>
          <a:endParaRPr lang="th-TH" sz="2000" b="1" dirty="0"/>
        </a:p>
      </dgm:t>
    </dgm:pt>
    <dgm:pt modelId="{AB083777-8929-48DE-A207-4198D3981366}" type="parTrans" cxnId="{8FBD8784-071C-4D5F-B189-4119F5D716DB}">
      <dgm:prSet/>
      <dgm:spPr/>
      <dgm:t>
        <a:bodyPr/>
        <a:lstStyle/>
        <a:p>
          <a:endParaRPr lang="th-TH" sz="2000" b="1"/>
        </a:p>
      </dgm:t>
    </dgm:pt>
    <dgm:pt modelId="{2AC281CE-9ED8-48D7-BC34-816EF2974F25}" type="sibTrans" cxnId="{8FBD8784-071C-4D5F-B189-4119F5D716DB}">
      <dgm:prSet/>
      <dgm:spPr/>
      <dgm:t>
        <a:bodyPr/>
        <a:lstStyle/>
        <a:p>
          <a:endParaRPr lang="th-TH" sz="2000" b="1"/>
        </a:p>
      </dgm:t>
    </dgm:pt>
    <dgm:pt modelId="{80354B8B-D452-400A-B71F-9D50B1B72D18}" type="pres">
      <dgm:prSet presAssocID="{1757D3F7-6739-4FC2-A46B-D4D790AF7647}" presName="Name0" presStyleCnt="0">
        <dgm:presLayoutVars>
          <dgm:dir/>
          <dgm:resizeHandles val="exact"/>
        </dgm:presLayoutVars>
      </dgm:prSet>
      <dgm:spPr/>
    </dgm:pt>
    <dgm:pt modelId="{4F308DBB-31CE-4BCC-BBF8-045932166345}" type="pres">
      <dgm:prSet presAssocID="{DE26F472-A774-4E37-B63D-0D2B068165C9}" presName="node" presStyleLbl="node1" presStyleIdx="0" presStyleCnt="3">
        <dgm:presLayoutVars>
          <dgm:bulletEnabled val="1"/>
        </dgm:presLayoutVars>
      </dgm:prSet>
      <dgm:spPr/>
    </dgm:pt>
    <dgm:pt modelId="{0ECB2E23-98AC-43CB-AB73-65C09B717764}" type="pres">
      <dgm:prSet presAssocID="{36A62095-07EB-412D-8D84-E98FA54E1689}" presName="sibTrans" presStyleLbl="sibTrans2D1" presStyleIdx="0" presStyleCnt="2"/>
      <dgm:spPr/>
    </dgm:pt>
    <dgm:pt modelId="{C7E92A6C-F8EB-46E6-875A-94047A381D68}" type="pres">
      <dgm:prSet presAssocID="{36A62095-07EB-412D-8D84-E98FA54E1689}" presName="connectorText" presStyleLbl="sibTrans2D1" presStyleIdx="0" presStyleCnt="2"/>
      <dgm:spPr/>
    </dgm:pt>
    <dgm:pt modelId="{5143BD05-9D6F-4171-B8D0-62FB10E2DA41}" type="pres">
      <dgm:prSet presAssocID="{0B5E73A1-91A0-4109-BB34-81095DA83790}" presName="node" presStyleLbl="node1" presStyleIdx="1" presStyleCnt="3">
        <dgm:presLayoutVars>
          <dgm:bulletEnabled val="1"/>
        </dgm:presLayoutVars>
      </dgm:prSet>
      <dgm:spPr/>
    </dgm:pt>
    <dgm:pt modelId="{0678AB5B-C797-41AE-92B0-523CF490D45D}" type="pres">
      <dgm:prSet presAssocID="{E9435981-C4D4-4A39-A6B4-B83387F348D9}" presName="sibTrans" presStyleLbl="sibTrans2D1" presStyleIdx="1" presStyleCnt="2"/>
      <dgm:spPr/>
    </dgm:pt>
    <dgm:pt modelId="{62286C5B-2959-4A1F-BE32-F42E5F5F1077}" type="pres">
      <dgm:prSet presAssocID="{E9435981-C4D4-4A39-A6B4-B83387F348D9}" presName="connectorText" presStyleLbl="sibTrans2D1" presStyleIdx="1" presStyleCnt="2"/>
      <dgm:spPr/>
    </dgm:pt>
    <dgm:pt modelId="{64AF2956-5CD1-45FA-A950-B03BEADE0CF0}" type="pres">
      <dgm:prSet presAssocID="{953776EC-78BB-47E7-8345-B56A7D29ACB0}" presName="node" presStyleLbl="node1" presStyleIdx="2" presStyleCnt="3">
        <dgm:presLayoutVars>
          <dgm:bulletEnabled val="1"/>
        </dgm:presLayoutVars>
      </dgm:prSet>
      <dgm:spPr/>
    </dgm:pt>
  </dgm:ptLst>
  <dgm:cxnLst>
    <dgm:cxn modelId="{61FE7811-18AA-4470-87BB-014083D38698}" type="presOf" srcId="{36A62095-07EB-412D-8D84-E98FA54E1689}" destId="{C7E92A6C-F8EB-46E6-875A-94047A381D68}" srcOrd="1" destOrd="0" presId="urn:microsoft.com/office/officeart/2005/8/layout/process1"/>
    <dgm:cxn modelId="{6F96C018-2D8E-4847-8EE6-6BA60F35C152}" type="presOf" srcId="{1757D3F7-6739-4FC2-A46B-D4D790AF7647}" destId="{80354B8B-D452-400A-B71F-9D50B1B72D18}" srcOrd="0" destOrd="0" presId="urn:microsoft.com/office/officeart/2005/8/layout/process1"/>
    <dgm:cxn modelId="{35C8123B-08DF-4FAD-9F49-FFFC01F6B3DA}" srcId="{1757D3F7-6739-4FC2-A46B-D4D790AF7647}" destId="{0B5E73A1-91A0-4109-BB34-81095DA83790}" srcOrd="1" destOrd="0" parTransId="{D8E15674-32E7-45F1-BCE9-F18BF216D74B}" sibTransId="{E9435981-C4D4-4A39-A6B4-B83387F348D9}"/>
    <dgm:cxn modelId="{BD83EA3D-BE0A-46A0-9EB6-9F5D719CDCA1}" type="presOf" srcId="{E9435981-C4D4-4A39-A6B4-B83387F348D9}" destId="{62286C5B-2959-4A1F-BE32-F42E5F5F1077}" srcOrd="1" destOrd="0" presId="urn:microsoft.com/office/officeart/2005/8/layout/process1"/>
    <dgm:cxn modelId="{2902A971-FD14-431E-830B-D1A887B2B908}" type="presOf" srcId="{E9435981-C4D4-4A39-A6B4-B83387F348D9}" destId="{0678AB5B-C797-41AE-92B0-523CF490D45D}" srcOrd="0" destOrd="0" presId="urn:microsoft.com/office/officeart/2005/8/layout/process1"/>
    <dgm:cxn modelId="{8FBD8784-071C-4D5F-B189-4119F5D716DB}" srcId="{1757D3F7-6739-4FC2-A46B-D4D790AF7647}" destId="{953776EC-78BB-47E7-8345-B56A7D29ACB0}" srcOrd="2" destOrd="0" parTransId="{AB083777-8929-48DE-A207-4198D3981366}" sibTransId="{2AC281CE-9ED8-48D7-BC34-816EF2974F25}"/>
    <dgm:cxn modelId="{FD744087-44A2-49FF-B5F7-2CD5CCE95350}" type="presOf" srcId="{DE26F472-A774-4E37-B63D-0D2B068165C9}" destId="{4F308DBB-31CE-4BCC-BBF8-045932166345}" srcOrd="0" destOrd="0" presId="urn:microsoft.com/office/officeart/2005/8/layout/process1"/>
    <dgm:cxn modelId="{4697929F-C209-40EC-9CEC-CEFB7A7138E9}" type="presOf" srcId="{0B5E73A1-91A0-4109-BB34-81095DA83790}" destId="{5143BD05-9D6F-4171-B8D0-62FB10E2DA41}" srcOrd="0" destOrd="0" presId="urn:microsoft.com/office/officeart/2005/8/layout/process1"/>
    <dgm:cxn modelId="{5A7C63B6-6A97-4CC6-A542-0454A636F115}" type="presOf" srcId="{36A62095-07EB-412D-8D84-E98FA54E1689}" destId="{0ECB2E23-98AC-43CB-AB73-65C09B717764}" srcOrd="0" destOrd="0" presId="urn:microsoft.com/office/officeart/2005/8/layout/process1"/>
    <dgm:cxn modelId="{582573C3-C01F-4B44-B427-EE77CFC281BF}" type="presOf" srcId="{953776EC-78BB-47E7-8345-B56A7D29ACB0}" destId="{64AF2956-5CD1-45FA-A950-B03BEADE0CF0}" srcOrd="0" destOrd="0" presId="urn:microsoft.com/office/officeart/2005/8/layout/process1"/>
    <dgm:cxn modelId="{63E504D1-CBA1-4EA3-9552-5DD18C3E3069}" srcId="{1757D3F7-6739-4FC2-A46B-D4D790AF7647}" destId="{DE26F472-A774-4E37-B63D-0D2B068165C9}" srcOrd="0" destOrd="0" parTransId="{DD38CE10-09C9-4458-945C-CB2F9FC05A31}" sibTransId="{36A62095-07EB-412D-8D84-E98FA54E1689}"/>
    <dgm:cxn modelId="{A33ADDD0-2A73-4A51-A7B4-53F295242F97}" type="presParOf" srcId="{80354B8B-D452-400A-B71F-9D50B1B72D18}" destId="{4F308DBB-31CE-4BCC-BBF8-045932166345}" srcOrd="0" destOrd="0" presId="urn:microsoft.com/office/officeart/2005/8/layout/process1"/>
    <dgm:cxn modelId="{8767EA5F-F152-4F40-8D28-7C945971C9B0}" type="presParOf" srcId="{80354B8B-D452-400A-B71F-9D50B1B72D18}" destId="{0ECB2E23-98AC-43CB-AB73-65C09B717764}" srcOrd="1" destOrd="0" presId="urn:microsoft.com/office/officeart/2005/8/layout/process1"/>
    <dgm:cxn modelId="{1B05C26E-18D3-4C5A-93D1-C42D1C12FECA}" type="presParOf" srcId="{0ECB2E23-98AC-43CB-AB73-65C09B717764}" destId="{C7E92A6C-F8EB-46E6-875A-94047A381D68}" srcOrd="0" destOrd="0" presId="urn:microsoft.com/office/officeart/2005/8/layout/process1"/>
    <dgm:cxn modelId="{57DDC885-0AB9-41A7-BFB9-A75818C8E512}" type="presParOf" srcId="{80354B8B-D452-400A-B71F-9D50B1B72D18}" destId="{5143BD05-9D6F-4171-B8D0-62FB10E2DA41}" srcOrd="2" destOrd="0" presId="urn:microsoft.com/office/officeart/2005/8/layout/process1"/>
    <dgm:cxn modelId="{A4C1F265-B399-4E14-82B4-730B6D8D11F1}" type="presParOf" srcId="{80354B8B-D452-400A-B71F-9D50B1B72D18}" destId="{0678AB5B-C797-41AE-92B0-523CF490D45D}" srcOrd="3" destOrd="0" presId="urn:microsoft.com/office/officeart/2005/8/layout/process1"/>
    <dgm:cxn modelId="{D296875E-EDF9-4DB0-B7B7-0C67D842A46C}" type="presParOf" srcId="{0678AB5B-C797-41AE-92B0-523CF490D45D}" destId="{62286C5B-2959-4A1F-BE32-F42E5F5F1077}" srcOrd="0" destOrd="0" presId="urn:microsoft.com/office/officeart/2005/8/layout/process1"/>
    <dgm:cxn modelId="{E0B3B39B-47EE-44A3-BDF5-4E28751DF4E3}" type="presParOf" srcId="{80354B8B-D452-400A-B71F-9D50B1B72D18}" destId="{64AF2956-5CD1-45FA-A950-B03BEADE0CF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757D3F7-6739-4FC2-A46B-D4D790AF7647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DE26F472-A774-4E37-B63D-0D2B068165C9}">
      <dgm:prSet phldrT="[ข้อความ]" custT="1"/>
      <dgm:spPr/>
      <dgm:t>
        <a:bodyPr/>
        <a:lstStyle/>
        <a:p>
          <a:r>
            <a:rPr lang="en-US" sz="2000" b="1" u="none" strike="noStrike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110</a:t>
          </a:r>
          <a:endParaRPr lang="th-TH" sz="2000" b="1" dirty="0"/>
        </a:p>
      </dgm:t>
    </dgm:pt>
    <dgm:pt modelId="{DD38CE10-09C9-4458-945C-CB2F9FC05A31}" type="parTrans" cxnId="{63E504D1-CBA1-4EA3-9552-5DD18C3E3069}">
      <dgm:prSet/>
      <dgm:spPr/>
      <dgm:t>
        <a:bodyPr/>
        <a:lstStyle/>
        <a:p>
          <a:endParaRPr lang="th-TH" sz="2000" b="1"/>
        </a:p>
      </dgm:t>
    </dgm:pt>
    <dgm:pt modelId="{36A62095-07EB-412D-8D84-E98FA54E1689}" type="sibTrans" cxnId="{63E504D1-CBA1-4EA3-9552-5DD18C3E3069}">
      <dgm:prSet custT="1"/>
      <dgm:spPr/>
      <dgm:t>
        <a:bodyPr/>
        <a:lstStyle/>
        <a:p>
          <a:endParaRPr lang="th-TH" sz="1600" b="1"/>
        </a:p>
      </dgm:t>
    </dgm:pt>
    <dgm:pt modelId="{0B5E73A1-91A0-4109-BB34-81095DA83790}">
      <dgm:prSet phldrT="[ข้อความ]" custT="1"/>
      <dgm:spPr/>
      <dgm:t>
        <a:bodyPr/>
        <a:lstStyle/>
        <a:p>
          <a:r>
            <a:rPr lang="en-US" sz="2000" b="1" dirty="0"/>
            <a:t>0</a:t>
          </a:r>
          <a:endParaRPr lang="th-TH" sz="2000" b="1" dirty="0"/>
        </a:p>
      </dgm:t>
    </dgm:pt>
    <dgm:pt modelId="{D8E15674-32E7-45F1-BCE9-F18BF216D74B}" type="parTrans" cxnId="{35C8123B-08DF-4FAD-9F49-FFFC01F6B3DA}">
      <dgm:prSet/>
      <dgm:spPr/>
      <dgm:t>
        <a:bodyPr/>
        <a:lstStyle/>
        <a:p>
          <a:endParaRPr lang="th-TH" sz="2000" b="1"/>
        </a:p>
      </dgm:t>
    </dgm:pt>
    <dgm:pt modelId="{E9435981-C4D4-4A39-A6B4-B83387F348D9}" type="sibTrans" cxnId="{35C8123B-08DF-4FAD-9F49-FFFC01F6B3DA}">
      <dgm:prSet custT="1"/>
      <dgm:spPr/>
      <dgm:t>
        <a:bodyPr/>
        <a:lstStyle/>
        <a:p>
          <a:endParaRPr lang="th-TH" sz="1600" b="1"/>
        </a:p>
      </dgm:t>
    </dgm:pt>
    <dgm:pt modelId="{953776EC-78BB-47E7-8345-B56A7D29ACB0}">
      <dgm:prSet phldrT="[ข้อความ]" custT="1"/>
      <dgm:spPr/>
      <dgm:t>
        <a:bodyPr/>
        <a:lstStyle/>
        <a:p>
          <a:r>
            <a:rPr lang="en-US" sz="2000" b="1" dirty="0"/>
            <a:t>0</a:t>
          </a:r>
          <a:endParaRPr lang="th-TH" sz="2000" b="1" dirty="0"/>
        </a:p>
      </dgm:t>
    </dgm:pt>
    <dgm:pt modelId="{AB083777-8929-48DE-A207-4198D3981366}" type="parTrans" cxnId="{8FBD8784-071C-4D5F-B189-4119F5D716DB}">
      <dgm:prSet/>
      <dgm:spPr/>
      <dgm:t>
        <a:bodyPr/>
        <a:lstStyle/>
        <a:p>
          <a:endParaRPr lang="th-TH" sz="2000" b="1"/>
        </a:p>
      </dgm:t>
    </dgm:pt>
    <dgm:pt modelId="{2AC281CE-9ED8-48D7-BC34-816EF2974F25}" type="sibTrans" cxnId="{8FBD8784-071C-4D5F-B189-4119F5D716DB}">
      <dgm:prSet/>
      <dgm:spPr/>
      <dgm:t>
        <a:bodyPr/>
        <a:lstStyle/>
        <a:p>
          <a:endParaRPr lang="th-TH" sz="2000" b="1"/>
        </a:p>
      </dgm:t>
    </dgm:pt>
    <dgm:pt modelId="{80354B8B-D452-400A-B71F-9D50B1B72D18}" type="pres">
      <dgm:prSet presAssocID="{1757D3F7-6739-4FC2-A46B-D4D790AF7647}" presName="Name0" presStyleCnt="0">
        <dgm:presLayoutVars>
          <dgm:dir/>
          <dgm:resizeHandles val="exact"/>
        </dgm:presLayoutVars>
      </dgm:prSet>
      <dgm:spPr/>
    </dgm:pt>
    <dgm:pt modelId="{4F308DBB-31CE-4BCC-BBF8-045932166345}" type="pres">
      <dgm:prSet presAssocID="{DE26F472-A774-4E37-B63D-0D2B068165C9}" presName="node" presStyleLbl="node1" presStyleIdx="0" presStyleCnt="3">
        <dgm:presLayoutVars>
          <dgm:bulletEnabled val="1"/>
        </dgm:presLayoutVars>
      </dgm:prSet>
      <dgm:spPr/>
    </dgm:pt>
    <dgm:pt modelId="{0ECB2E23-98AC-43CB-AB73-65C09B717764}" type="pres">
      <dgm:prSet presAssocID="{36A62095-07EB-412D-8D84-E98FA54E1689}" presName="sibTrans" presStyleLbl="sibTrans2D1" presStyleIdx="0" presStyleCnt="2"/>
      <dgm:spPr/>
    </dgm:pt>
    <dgm:pt modelId="{C7E92A6C-F8EB-46E6-875A-94047A381D68}" type="pres">
      <dgm:prSet presAssocID="{36A62095-07EB-412D-8D84-E98FA54E1689}" presName="connectorText" presStyleLbl="sibTrans2D1" presStyleIdx="0" presStyleCnt="2"/>
      <dgm:spPr/>
    </dgm:pt>
    <dgm:pt modelId="{5143BD05-9D6F-4171-B8D0-62FB10E2DA41}" type="pres">
      <dgm:prSet presAssocID="{0B5E73A1-91A0-4109-BB34-81095DA83790}" presName="node" presStyleLbl="node1" presStyleIdx="1" presStyleCnt="3">
        <dgm:presLayoutVars>
          <dgm:bulletEnabled val="1"/>
        </dgm:presLayoutVars>
      </dgm:prSet>
      <dgm:spPr/>
    </dgm:pt>
    <dgm:pt modelId="{0678AB5B-C797-41AE-92B0-523CF490D45D}" type="pres">
      <dgm:prSet presAssocID="{E9435981-C4D4-4A39-A6B4-B83387F348D9}" presName="sibTrans" presStyleLbl="sibTrans2D1" presStyleIdx="1" presStyleCnt="2"/>
      <dgm:spPr/>
    </dgm:pt>
    <dgm:pt modelId="{62286C5B-2959-4A1F-BE32-F42E5F5F1077}" type="pres">
      <dgm:prSet presAssocID="{E9435981-C4D4-4A39-A6B4-B83387F348D9}" presName="connectorText" presStyleLbl="sibTrans2D1" presStyleIdx="1" presStyleCnt="2"/>
      <dgm:spPr/>
    </dgm:pt>
    <dgm:pt modelId="{64AF2956-5CD1-45FA-A950-B03BEADE0CF0}" type="pres">
      <dgm:prSet presAssocID="{953776EC-78BB-47E7-8345-B56A7D29ACB0}" presName="node" presStyleLbl="node1" presStyleIdx="2" presStyleCnt="3">
        <dgm:presLayoutVars>
          <dgm:bulletEnabled val="1"/>
        </dgm:presLayoutVars>
      </dgm:prSet>
      <dgm:spPr/>
    </dgm:pt>
  </dgm:ptLst>
  <dgm:cxnLst>
    <dgm:cxn modelId="{61FE7811-18AA-4470-87BB-014083D38698}" type="presOf" srcId="{36A62095-07EB-412D-8D84-E98FA54E1689}" destId="{C7E92A6C-F8EB-46E6-875A-94047A381D68}" srcOrd="1" destOrd="0" presId="urn:microsoft.com/office/officeart/2005/8/layout/process1"/>
    <dgm:cxn modelId="{6F96C018-2D8E-4847-8EE6-6BA60F35C152}" type="presOf" srcId="{1757D3F7-6739-4FC2-A46B-D4D790AF7647}" destId="{80354B8B-D452-400A-B71F-9D50B1B72D18}" srcOrd="0" destOrd="0" presId="urn:microsoft.com/office/officeart/2005/8/layout/process1"/>
    <dgm:cxn modelId="{35C8123B-08DF-4FAD-9F49-FFFC01F6B3DA}" srcId="{1757D3F7-6739-4FC2-A46B-D4D790AF7647}" destId="{0B5E73A1-91A0-4109-BB34-81095DA83790}" srcOrd="1" destOrd="0" parTransId="{D8E15674-32E7-45F1-BCE9-F18BF216D74B}" sibTransId="{E9435981-C4D4-4A39-A6B4-B83387F348D9}"/>
    <dgm:cxn modelId="{BD83EA3D-BE0A-46A0-9EB6-9F5D719CDCA1}" type="presOf" srcId="{E9435981-C4D4-4A39-A6B4-B83387F348D9}" destId="{62286C5B-2959-4A1F-BE32-F42E5F5F1077}" srcOrd="1" destOrd="0" presId="urn:microsoft.com/office/officeart/2005/8/layout/process1"/>
    <dgm:cxn modelId="{2902A971-FD14-431E-830B-D1A887B2B908}" type="presOf" srcId="{E9435981-C4D4-4A39-A6B4-B83387F348D9}" destId="{0678AB5B-C797-41AE-92B0-523CF490D45D}" srcOrd="0" destOrd="0" presId="urn:microsoft.com/office/officeart/2005/8/layout/process1"/>
    <dgm:cxn modelId="{8FBD8784-071C-4D5F-B189-4119F5D716DB}" srcId="{1757D3F7-6739-4FC2-A46B-D4D790AF7647}" destId="{953776EC-78BB-47E7-8345-B56A7D29ACB0}" srcOrd="2" destOrd="0" parTransId="{AB083777-8929-48DE-A207-4198D3981366}" sibTransId="{2AC281CE-9ED8-48D7-BC34-816EF2974F25}"/>
    <dgm:cxn modelId="{FD744087-44A2-49FF-B5F7-2CD5CCE95350}" type="presOf" srcId="{DE26F472-A774-4E37-B63D-0D2B068165C9}" destId="{4F308DBB-31CE-4BCC-BBF8-045932166345}" srcOrd="0" destOrd="0" presId="urn:microsoft.com/office/officeart/2005/8/layout/process1"/>
    <dgm:cxn modelId="{4697929F-C209-40EC-9CEC-CEFB7A7138E9}" type="presOf" srcId="{0B5E73A1-91A0-4109-BB34-81095DA83790}" destId="{5143BD05-9D6F-4171-B8D0-62FB10E2DA41}" srcOrd="0" destOrd="0" presId="urn:microsoft.com/office/officeart/2005/8/layout/process1"/>
    <dgm:cxn modelId="{5A7C63B6-6A97-4CC6-A542-0454A636F115}" type="presOf" srcId="{36A62095-07EB-412D-8D84-E98FA54E1689}" destId="{0ECB2E23-98AC-43CB-AB73-65C09B717764}" srcOrd="0" destOrd="0" presId="urn:microsoft.com/office/officeart/2005/8/layout/process1"/>
    <dgm:cxn modelId="{582573C3-C01F-4B44-B427-EE77CFC281BF}" type="presOf" srcId="{953776EC-78BB-47E7-8345-B56A7D29ACB0}" destId="{64AF2956-5CD1-45FA-A950-B03BEADE0CF0}" srcOrd="0" destOrd="0" presId="urn:microsoft.com/office/officeart/2005/8/layout/process1"/>
    <dgm:cxn modelId="{63E504D1-CBA1-4EA3-9552-5DD18C3E3069}" srcId="{1757D3F7-6739-4FC2-A46B-D4D790AF7647}" destId="{DE26F472-A774-4E37-B63D-0D2B068165C9}" srcOrd="0" destOrd="0" parTransId="{DD38CE10-09C9-4458-945C-CB2F9FC05A31}" sibTransId="{36A62095-07EB-412D-8D84-E98FA54E1689}"/>
    <dgm:cxn modelId="{A33ADDD0-2A73-4A51-A7B4-53F295242F97}" type="presParOf" srcId="{80354B8B-D452-400A-B71F-9D50B1B72D18}" destId="{4F308DBB-31CE-4BCC-BBF8-045932166345}" srcOrd="0" destOrd="0" presId="urn:microsoft.com/office/officeart/2005/8/layout/process1"/>
    <dgm:cxn modelId="{8767EA5F-F152-4F40-8D28-7C945971C9B0}" type="presParOf" srcId="{80354B8B-D452-400A-B71F-9D50B1B72D18}" destId="{0ECB2E23-98AC-43CB-AB73-65C09B717764}" srcOrd="1" destOrd="0" presId="urn:microsoft.com/office/officeart/2005/8/layout/process1"/>
    <dgm:cxn modelId="{1B05C26E-18D3-4C5A-93D1-C42D1C12FECA}" type="presParOf" srcId="{0ECB2E23-98AC-43CB-AB73-65C09B717764}" destId="{C7E92A6C-F8EB-46E6-875A-94047A381D68}" srcOrd="0" destOrd="0" presId="urn:microsoft.com/office/officeart/2005/8/layout/process1"/>
    <dgm:cxn modelId="{57DDC885-0AB9-41A7-BFB9-A75818C8E512}" type="presParOf" srcId="{80354B8B-D452-400A-B71F-9D50B1B72D18}" destId="{5143BD05-9D6F-4171-B8D0-62FB10E2DA41}" srcOrd="2" destOrd="0" presId="urn:microsoft.com/office/officeart/2005/8/layout/process1"/>
    <dgm:cxn modelId="{A4C1F265-B399-4E14-82B4-730B6D8D11F1}" type="presParOf" srcId="{80354B8B-D452-400A-B71F-9D50B1B72D18}" destId="{0678AB5B-C797-41AE-92B0-523CF490D45D}" srcOrd="3" destOrd="0" presId="urn:microsoft.com/office/officeart/2005/8/layout/process1"/>
    <dgm:cxn modelId="{D296875E-EDF9-4DB0-B7B7-0C67D842A46C}" type="presParOf" srcId="{0678AB5B-C797-41AE-92B0-523CF490D45D}" destId="{62286C5B-2959-4A1F-BE32-F42E5F5F1077}" srcOrd="0" destOrd="0" presId="urn:microsoft.com/office/officeart/2005/8/layout/process1"/>
    <dgm:cxn modelId="{E0B3B39B-47EE-44A3-BDF5-4E28751DF4E3}" type="presParOf" srcId="{80354B8B-D452-400A-B71F-9D50B1B72D18}" destId="{64AF2956-5CD1-45FA-A950-B03BEADE0CF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6CDA409-2A08-411A-98BE-9ECCBD24B28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D059285-1C6D-430A-9BE5-2D9D09C00051}">
      <dgm:prSet phldrT="[ข้อความ]" custT="1"/>
      <dgm:spPr/>
      <dgm:t>
        <a:bodyPr/>
        <a:lstStyle/>
        <a:p>
          <a:pPr algn="ctr"/>
          <a:r>
            <a:rPr lang="th-TH" sz="2400" b="1" u="none" strike="noStrike" spc="-100" baseline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8. ร้อยละของโรงพยาบาลที่ใช้ยาอย่างสมเหตุผล (</a:t>
          </a:r>
          <a:r>
            <a:rPr lang="en-US" sz="2400" b="1" u="none" strike="noStrike" spc="-100" baseline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RDU)</a:t>
          </a:r>
          <a:endParaRPr lang="th-TH" sz="2400" b="1" spc="-100" baseline="0" dirty="0"/>
        </a:p>
      </dgm:t>
    </dgm:pt>
    <dgm:pt modelId="{33923DCC-2D5B-449F-AA2B-B4E33808BC7D}" type="parTrans" cxnId="{F094DAC1-28BE-4044-A9F7-FD959EA5C28C}">
      <dgm:prSet/>
      <dgm:spPr/>
      <dgm:t>
        <a:bodyPr/>
        <a:lstStyle/>
        <a:p>
          <a:pPr algn="ctr"/>
          <a:endParaRPr lang="th-TH" sz="1600" b="1">
            <a:solidFill>
              <a:schemeClr val="tx1"/>
            </a:solidFill>
          </a:endParaRPr>
        </a:p>
      </dgm:t>
    </dgm:pt>
    <dgm:pt modelId="{8309CD50-9C2B-449D-BEA9-17EAF9615838}" type="sibTrans" cxnId="{F094DAC1-28BE-4044-A9F7-FD959EA5C28C}">
      <dgm:prSet/>
      <dgm:spPr/>
      <dgm:t>
        <a:bodyPr/>
        <a:lstStyle/>
        <a:p>
          <a:pPr algn="ctr"/>
          <a:endParaRPr lang="th-TH" sz="1600" b="1">
            <a:solidFill>
              <a:schemeClr val="tx1"/>
            </a:solidFill>
          </a:endParaRPr>
        </a:p>
      </dgm:t>
    </dgm:pt>
    <dgm:pt modelId="{C8C9758C-6F0B-494D-AF12-67A39BFD31AC}" type="pres">
      <dgm:prSet presAssocID="{66CDA409-2A08-411A-98BE-9ECCBD24B283}" presName="linearFlow" presStyleCnt="0">
        <dgm:presLayoutVars>
          <dgm:dir/>
          <dgm:resizeHandles val="exact"/>
        </dgm:presLayoutVars>
      </dgm:prSet>
      <dgm:spPr/>
    </dgm:pt>
    <dgm:pt modelId="{EA2673A5-6D61-4A1B-944B-03F295FE5B67}" type="pres">
      <dgm:prSet presAssocID="{FD059285-1C6D-430A-9BE5-2D9D09C00051}" presName="composite" presStyleCnt="0"/>
      <dgm:spPr/>
    </dgm:pt>
    <dgm:pt modelId="{1E0B3870-5F24-4EA6-8054-50F7B53F7821}" type="pres">
      <dgm:prSet presAssocID="{FD059285-1C6D-430A-9BE5-2D9D09C00051}" presName="imgShp" presStyleLbl="fgImgPlace1" presStyleIdx="0" presStyleCnt="1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0E941CA5-FAF9-4FBC-B612-A2368F487F56}" type="pres">
      <dgm:prSet presAssocID="{FD059285-1C6D-430A-9BE5-2D9D09C00051}" presName="txShp" presStyleLbl="node1" presStyleIdx="0" presStyleCnt="1">
        <dgm:presLayoutVars>
          <dgm:bulletEnabled val="1"/>
        </dgm:presLayoutVars>
      </dgm:prSet>
      <dgm:spPr/>
    </dgm:pt>
  </dgm:ptLst>
  <dgm:cxnLst>
    <dgm:cxn modelId="{70E6476D-29C6-47A7-9150-B7B80AB2F2E0}" type="presOf" srcId="{66CDA409-2A08-411A-98BE-9ECCBD24B283}" destId="{C8C9758C-6F0B-494D-AF12-67A39BFD31AC}" srcOrd="0" destOrd="0" presId="urn:microsoft.com/office/officeart/2005/8/layout/vList3"/>
    <dgm:cxn modelId="{CDA34C91-4362-4B3B-9850-049395F9D88E}" type="presOf" srcId="{FD059285-1C6D-430A-9BE5-2D9D09C00051}" destId="{0E941CA5-FAF9-4FBC-B612-A2368F487F56}" srcOrd="0" destOrd="0" presId="urn:microsoft.com/office/officeart/2005/8/layout/vList3"/>
    <dgm:cxn modelId="{F094DAC1-28BE-4044-A9F7-FD959EA5C28C}" srcId="{66CDA409-2A08-411A-98BE-9ECCBD24B283}" destId="{FD059285-1C6D-430A-9BE5-2D9D09C00051}" srcOrd="0" destOrd="0" parTransId="{33923DCC-2D5B-449F-AA2B-B4E33808BC7D}" sibTransId="{8309CD50-9C2B-449D-BEA9-17EAF9615838}"/>
    <dgm:cxn modelId="{D56C37FC-32E3-4A47-A129-D795E6E15791}" type="presParOf" srcId="{C8C9758C-6F0B-494D-AF12-67A39BFD31AC}" destId="{EA2673A5-6D61-4A1B-944B-03F295FE5B67}" srcOrd="0" destOrd="0" presId="urn:microsoft.com/office/officeart/2005/8/layout/vList3"/>
    <dgm:cxn modelId="{60A7DEDB-9E81-4A75-B627-CCDD0C8C3E5E}" type="presParOf" srcId="{EA2673A5-6D61-4A1B-944B-03F295FE5B67}" destId="{1E0B3870-5F24-4EA6-8054-50F7B53F7821}" srcOrd="0" destOrd="0" presId="urn:microsoft.com/office/officeart/2005/8/layout/vList3"/>
    <dgm:cxn modelId="{8CA441FB-9232-41A6-9440-A1C9599F8F70}" type="presParOf" srcId="{EA2673A5-6D61-4A1B-944B-03F295FE5B67}" destId="{0E941CA5-FAF9-4FBC-B612-A2368F487F56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EDB67CB-0B0D-4B2F-BA1B-96378A36ACBE}" type="doc">
      <dgm:prSet loTypeId="urn:microsoft.com/office/officeart/2005/8/layout/hList6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th-TH"/>
        </a:p>
      </dgm:t>
    </dgm:pt>
    <dgm:pt modelId="{F0C5EF72-B725-44F5-BF17-8B6608B579DE}">
      <dgm:prSet phldrT="[ข้อความ]" custT="1"/>
      <dgm:spPr/>
      <dgm:t>
        <a:bodyPr/>
        <a:lstStyle/>
        <a:p>
          <a:r>
            <a:rPr lang="th-TH" sz="24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ผ่านเกณฑ์การดำเนินงานของตัวชี้วัด </a:t>
          </a:r>
          <a:r>
            <a:rPr lang="en-US" sz="24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RDU </a:t>
          </a:r>
          <a:r>
            <a:rPr lang="th-TH" sz="24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จำนวน 5 ตัวชี้วัด</a:t>
          </a:r>
          <a:endParaRPr lang="th-TH" sz="2400" b="1" dirty="0"/>
        </a:p>
      </dgm:t>
    </dgm:pt>
    <dgm:pt modelId="{EFBB2BB2-8876-4BC2-9EF6-E9115FDC0415}" type="parTrans" cxnId="{8E2BF33D-9718-4A73-8FA9-CBD257852231}">
      <dgm:prSet/>
      <dgm:spPr/>
      <dgm:t>
        <a:bodyPr/>
        <a:lstStyle/>
        <a:p>
          <a:endParaRPr lang="th-TH" sz="1200" b="1">
            <a:solidFill>
              <a:schemeClr val="tx1"/>
            </a:solidFill>
          </a:endParaRPr>
        </a:p>
      </dgm:t>
    </dgm:pt>
    <dgm:pt modelId="{05CC8933-FE6E-4A73-ADBF-6E32DD5865E7}" type="sibTrans" cxnId="{8E2BF33D-9718-4A73-8FA9-CBD257852231}">
      <dgm:prSet/>
      <dgm:spPr/>
      <dgm:t>
        <a:bodyPr/>
        <a:lstStyle/>
        <a:p>
          <a:endParaRPr lang="th-TH" sz="1200" b="1">
            <a:solidFill>
              <a:schemeClr val="tx1"/>
            </a:solidFill>
          </a:endParaRPr>
        </a:p>
      </dgm:t>
    </dgm:pt>
    <dgm:pt modelId="{8EC63D57-9454-47A6-A324-24AFCD3D8588}">
      <dgm:prSet phldrT="[ข้อความ]" custT="1"/>
      <dgm:spPr/>
      <dgm:t>
        <a:bodyPr/>
        <a:lstStyle/>
        <a:p>
          <a:r>
            <a:rPr lang="th-TH" sz="2400" b="1" i="0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ผ่านเกณฑ์การดำเนินงานของตัวชี้วัด </a:t>
          </a:r>
          <a:r>
            <a:rPr lang="en-US" sz="2400" b="1" i="0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RDU </a:t>
          </a:r>
          <a:r>
            <a:rPr lang="th-TH" sz="2400" b="1" i="0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จำนวน 12 ตัวชี้วัด</a:t>
          </a:r>
          <a:endParaRPr lang="th-TH" sz="2400" b="1" dirty="0">
            <a:solidFill>
              <a:schemeClr val="tx1"/>
            </a:solidFill>
          </a:endParaRPr>
        </a:p>
      </dgm:t>
    </dgm:pt>
    <dgm:pt modelId="{71FA006D-3DE8-48FA-B2C2-67BBD4067E64}" type="parTrans" cxnId="{46AF2C99-BF58-4A34-8A63-FB2988ED742A}">
      <dgm:prSet/>
      <dgm:spPr/>
      <dgm:t>
        <a:bodyPr/>
        <a:lstStyle/>
        <a:p>
          <a:endParaRPr lang="th-TH" sz="1200" b="1">
            <a:solidFill>
              <a:schemeClr val="tx1"/>
            </a:solidFill>
          </a:endParaRPr>
        </a:p>
      </dgm:t>
    </dgm:pt>
    <dgm:pt modelId="{A2B45B06-18A6-4F16-8813-35835CDC485E}" type="sibTrans" cxnId="{46AF2C99-BF58-4A34-8A63-FB2988ED742A}">
      <dgm:prSet/>
      <dgm:spPr/>
      <dgm:t>
        <a:bodyPr/>
        <a:lstStyle/>
        <a:p>
          <a:endParaRPr lang="th-TH" sz="1200" b="1">
            <a:solidFill>
              <a:schemeClr val="tx1"/>
            </a:solidFill>
          </a:endParaRPr>
        </a:p>
      </dgm:t>
    </dgm:pt>
    <dgm:pt modelId="{139A9E03-D2D9-401D-A9D8-7C635F5197E3}" type="pres">
      <dgm:prSet presAssocID="{FEDB67CB-0B0D-4B2F-BA1B-96378A36ACBE}" presName="Name0" presStyleCnt="0">
        <dgm:presLayoutVars>
          <dgm:dir/>
          <dgm:resizeHandles val="exact"/>
        </dgm:presLayoutVars>
      </dgm:prSet>
      <dgm:spPr/>
    </dgm:pt>
    <dgm:pt modelId="{42327074-F410-4E5D-9330-5B64C128BC14}" type="pres">
      <dgm:prSet presAssocID="{F0C5EF72-B725-44F5-BF17-8B6608B579DE}" presName="node" presStyleLbl="node1" presStyleIdx="0" presStyleCnt="2">
        <dgm:presLayoutVars>
          <dgm:bulletEnabled val="1"/>
        </dgm:presLayoutVars>
      </dgm:prSet>
      <dgm:spPr/>
    </dgm:pt>
    <dgm:pt modelId="{98CD3169-66CD-45A9-9479-094DAE3BAD73}" type="pres">
      <dgm:prSet presAssocID="{05CC8933-FE6E-4A73-ADBF-6E32DD5865E7}" presName="sibTrans" presStyleCnt="0"/>
      <dgm:spPr/>
    </dgm:pt>
    <dgm:pt modelId="{F99A9D21-191B-4744-9373-F58EBDE5E35A}" type="pres">
      <dgm:prSet presAssocID="{8EC63D57-9454-47A6-A324-24AFCD3D8588}" presName="node" presStyleLbl="node1" presStyleIdx="1" presStyleCnt="2">
        <dgm:presLayoutVars>
          <dgm:bulletEnabled val="1"/>
        </dgm:presLayoutVars>
      </dgm:prSet>
      <dgm:spPr/>
    </dgm:pt>
  </dgm:ptLst>
  <dgm:cxnLst>
    <dgm:cxn modelId="{8E2BF33D-9718-4A73-8FA9-CBD257852231}" srcId="{FEDB67CB-0B0D-4B2F-BA1B-96378A36ACBE}" destId="{F0C5EF72-B725-44F5-BF17-8B6608B579DE}" srcOrd="0" destOrd="0" parTransId="{EFBB2BB2-8876-4BC2-9EF6-E9115FDC0415}" sibTransId="{05CC8933-FE6E-4A73-ADBF-6E32DD5865E7}"/>
    <dgm:cxn modelId="{DCF1156C-5F60-47F4-9613-629150E47619}" type="presOf" srcId="{FEDB67CB-0B0D-4B2F-BA1B-96378A36ACBE}" destId="{139A9E03-D2D9-401D-A9D8-7C635F5197E3}" srcOrd="0" destOrd="0" presId="urn:microsoft.com/office/officeart/2005/8/layout/hList6"/>
    <dgm:cxn modelId="{46AF2C99-BF58-4A34-8A63-FB2988ED742A}" srcId="{FEDB67CB-0B0D-4B2F-BA1B-96378A36ACBE}" destId="{8EC63D57-9454-47A6-A324-24AFCD3D8588}" srcOrd="1" destOrd="0" parTransId="{71FA006D-3DE8-48FA-B2C2-67BBD4067E64}" sibTransId="{A2B45B06-18A6-4F16-8813-35835CDC485E}"/>
    <dgm:cxn modelId="{768CE3C8-34B3-4FD0-9B7E-A811FEF53E6B}" type="presOf" srcId="{8EC63D57-9454-47A6-A324-24AFCD3D8588}" destId="{F99A9D21-191B-4744-9373-F58EBDE5E35A}" srcOrd="0" destOrd="0" presId="urn:microsoft.com/office/officeart/2005/8/layout/hList6"/>
    <dgm:cxn modelId="{292146EF-A6BC-41E6-A323-256CCD88E3F6}" type="presOf" srcId="{F0C5EF72-B725-44F5-BF17-8B6608B579DE}" destId="{42327074-F410-4E5D-9330-5B64C128BC14}" srcOrd="0" destOrd="0" presId="urn:microsoft.com/office/officeart/2005/8/layout/hList6"/>
    <dgm:cxn modelId="{F22593E3-2F43-42C4-B032-1AE538320845}" type="presParOf" srcId="{139A9E03-D2D9-401D-A9D8-7C635F5197E3}" destId="{42327074-F410-4E5D-9330-5B64C128BC14}" srcOrd="0" destOrd="0" presId="urn:microsoft.com/office/officeart/2005/8/layout/hList6"/>
    <dgm:cxn modelId="{8F53EAFC-6DBE-4759-8A63-339F7B39C451}" type="presParOf" srcId="{139A9E03-D2D9-401D-A9D8-7C635F5197E3}" destId="{98CD3169-66CD-45A9-9479-094DAE3BAD73}" srcOrd="1" destOrd="0" presId="urn:microsoft.com/office/officeart/2005/8/layout/hList6"/>
    <dgm:cxn modelId="{ED596224-6EB6-4E43-AD69-72E2E94A5EDF}" type="presParOf" srcId="{139A9E03-D2D9-401D-A9D8-7C635F5197E3}" destId="{F99A9D21-191B-4744-9373-F58EBDE5E35A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757D3F7-6739-4FC2-A46B-D4D790AF7647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DE26F472-A774-4E37-B63D-0D2B068165C9}">
      <dgm:prSet phldrT="[ข้อความ]" custT="1"/>
      <dgm:spPr/>
      <dgm:t>
        <a:bodyPr/>
        <a:lstStyle/>
        <a:p>
          <a:r>
            <a:rPr lang="th-TH" sz="1800" b="1" u="none" strike="noStrike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เป้าหมาย </a:t>
          </a:r>
        </a:p>
        <a:p>
          <a:r>
            <a:rPr lang="en-US" sz="1800" b="1" u="none" strike="noStrike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8</a:t>
          </a:r>
          <a:r>
            <a:rPr lang="th-TH" sz="1800" b="1" u="none" strike="noStrike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แห่ง</a:t>
          </a:r>
          <a:endParaRPr lang="th-TH" sz="1800" b="1" dirty="0">
            <a:solidFill>
              <a:schemeClr val="tx1"/>
            </a:solidFill>
          </a:endParaRPr>
        </a:p>
      </dgm:t>
    </dgm:pt>
    <dgm:pt modelId="{DD38CE10-09C9-4458-945C-CB2F9FC05A31}" type="parTrans" cxnId="{63E504D1-CBA1-4EA3-9552-5DD18C3E3069}">
      <dgm:prSet/>
      <dgm:spPr/>
      <dgm:t>
        <a:bodyPr/>
        <a:lstStyle/>
        <a:p>
          <a:endParaRPr lang="th-TH" sz="1800" b="1">
            <a:solidFill>
              <a:schemeClr val="tx1"/>
            </a:solidFill>
          </a:endParaRPr>
        </a:p>
      </dgm:t>
    </dgm:pt>
    <dgm:pt modelId="{36A62095-07EB-412D-8D84-E98FA54E1689}" type="sibTrans" cxnId="{63E504D1-CBA1-4EA3-9552-5DD18C3E3069}">
      <dgm:prSet custT="1"/>
      <dgm:spPr/>
      <dgm:t>
        <a:bodyPr/>
        <a:lstStyle/>
        <a:p>
          <a:endParaRPr lang="th-TH" sz="1400" b="1">
            <a:solidFill>
              <a:schemeClr val="tx1"/>
            </a:solidFill>
          </a:endParaRPr>
        </a:p>
      </dgm:t>
    </dgm:pt>
    <dgm:pt modelId="{0B5E73A1-91A0-4109-BB34-81095DA83790}">
      <dgm:prSet phldrT="[ข้อความ]" custT="1"/>
      <dgm:spPr/>
      <dgm:t>
        <a:bodyPr/>
        <a:lstStyle/>
        <a:p>
          <a:r>
            <a:rPr lang="th-TH" sz="1800" b="1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ผลงาน </a:t>
          </a:r>
        </a:p>
        <a:p>
          <a:r>
            <a:rPr lang="en-US" sz="1800" b="1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8</a:t>
          </a:r>
          <a:r>
            <a:rPr lang="th-TH" sz="1800" b="1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แห่ง</a:t>
          </a:r>
          <a:endParaRPr lang="th-TH" sz="1800" b="1" dirty="0">
            <a:solidFill>
              <a:schemeClr val="tx1"/>
            </a:solidFill>
          </a:endParaRPr>
        </a:p>
      </dgm:t>
    </dgm:pt>
    <dgm:pt modelId="{D8E15674-32E7-45F1-BCE9-F18BF216D74B}" type="parTrans" cxnId="{35C8123B-08DF-4FAD-9F49-FFFC01F6B3DA}">
      <dgm:prSet/>
      <dgm:spPr/>
      <dgm:t>
        <a:bodyPr/>
        <a:lstStyle/>
        <a:p>
          <a:endParaRPr lang="th-TH" sz="1800" b="1">
            <a:solidFill>
              <a:schemeClr val="tx1"/>
            </a:solidFill>
          </a:endParaRPr>
        </a:p>
      </dgm:t>
    </dgm:pt>
    <dgm:pt modelId="{E9435981-C4D4-4A39-A6B4-B83387F348D9}" type="sibTrans" cxnId="{35C8123B-08DF-4FAD-9F49-FFFC01F6B3DA}">
      <dgm:prSet custT="1"/>
      <dgm:spPr/>
      <dgm:t>
        <a:bodyPr/>
        <a:lstStyle/>
        <a:p>
          <a:endParaRPr lang="th-TH" sz="1400" b="1">
            <a:solidFill>
              <a:schemeClr val="tx1"/>
            </a:solidFill>
          </a:endParaRPr>
        </a:p>
      </dgm:t>
    </dgm:pt>
    <dgm:pt modelId="{953776EC-78BB-47E7-8345-B56A7D29ACB0}">
      <dgm:prSet phldrT="[ข้อความ]" custT="1"/>
      <dgm:spPr/>
      <dgm:t>
        <a:bodyPr/>
        <a:lstStyle/>
        <a:p>
          <a:r>
            <a:rPr lang="th-TH" sz="1800" b="1" u="none" strike="noStrike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ร้อยละ </a:t>
          </a:r>
        </a:p>
        <a:p>
          <a:r>
            <a:rPr lang="en-US" sz="1800" b="1" u="none" strike="noStrike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100</a:t>
          </a:r>
          <a:endParaRPr lang="th-TH" sz="1800" b="1" dirty="0">
            <a:solidFill>
              <a:schemeClr val="tx1"/>
            </a:solidFill>
          </a:endParaRPr>
        </a:p>
      </dgm:t>
    </dgm:pt>
    <dgm:pt modelId="{AB083777-8929-48DE-A207-4198D3981366}" type="parTrans" cxnId="{8FBD8784-071C-4D5F-B189-4119F5D716DB}">
      <dgm:prSet/>
      <dgm:spPr/>
      <dgm:t>
        <a:bodyPr/>
        <a:lstStyle/>
        <a:p>
          <a:endParaRPr lang="th-TH" sz="1800" b="1">
            <a:solidFill>
              <a:schemeClr val="tx1"/>
            </a:solidFill>
          </a:endParaRPr>
        </a:p>
      </dgm:t>
    </dgm:pt>
    <dgm:pt modelId="{2AC281CE-9ED8-48D7-BC34-816EF2974F25}" type="sibTrans" cxnId="{8FBD8784-071C-4D5F-B189-4119F5D716DB}">
      <dgm:prSet/>
      <dgm:spPr/>
      <dgm:t>
        <a:bodyPr/>
        <a:lstStyle/>
        <a:p>
          <a:endParaRPr lang="th-TH" sz="1800" b="1">
            <a:solidFill>
              <a:schemeClr val="tx1"/>
            </a:solidFill>
          </a:endParaRPr>
        </a:p>
      </dgm:t>
    </dgm:pt>
    <dgm:pt modelId="{80354B8B-D452-400A-B71F-9D50B1B72D18}" type="pres">
      <dgm:prSet presAssocID="{1757D3F7-6739-4FC2-A46B-D4D790AF7647}" presName="Name0" presStyleCnt="0">
        <dgm:presLayoutVars>
          <dgm:dir/>
          <dgm:resizeHandles val="exact"/>
        </dgm:presLayoutVars>
      </dgm:prSet>
      <dgm:spPr/>
    </dgm:pt>
    <dgm:pt modelId="{4F308DBB-31CE-4BCC-BBF8-045932166345}" type="pres">
      <dgm:prSet presAssocID="{DE26F472-A774-4E37-B63D-0D2B068165C9}" presName="node" presStyleLbl="node1" presStyleIdx="0" presStyleCnt="3">
        <dgm:presLayoutVars>
          <dgm:bulletEnabled val="1"/>
        </dgm:presLayoutVars>
      </dgm:prSet>
      <dgm:spPr/>
    </dgm:pt>
    <dgm:pt modelId="{0ECB2E23-98AC-43CB-AB73-65C09B717764}" type="pres">
      <dgm:prSet presAssocID="{36A62095-07EB-412D-8D84-E98FA54E1689}" presName="sibTrans" presStyleLbl="sibTrans2D1" presStyleIdx="0" presStyleCnt="2"/>
      <dgm:spPr/>
    </dgm:pt>
    <dgm:pt modelId="{C7E92A6C-F8EB-46E6-875A-94047A381D68}" type="pres">
      <dgm:prSet presAssocID="{36A62095-07EB-412D-8D84-E98FA54E1689}" presName="connectorText" presStyleLbl="sibTrans2D1" presStyleIdx="0" presStyleCnt="2"/>
      <dgm:spPr/>
    </dgm:pt>
    <dgm:pt modelId="{5143BD05-9D6F-4171-B8D0-62FB10E2DA41}" type="pres">
      <dgm:prSet presAssocID="{0B5E73A1-91A0-4109-BB34-81095DA83790}" presName="node" presStyleLbl="node1" presStyleIdx="1" presStyleCnt="3">
        <dgm:presLayoutVars>
          <dgm:bulletEnabled val="1"/>
        </dgm:presLayoutVars>
      </dgm:prSet>
      <dgm:spPr/>
    </dgm:pt>
    <dgm:pt modelId="{0678AB5B-C797-41AE-92B0-523CF490D45D}" type="pres">
      <dgm:prSet presAssocID="{E9435981-C4D4-4A39-A6B4-B83387F348D9}" presName="sibTrans" presStyleLbl="sibTrans2D1" presStyleIdx="1" presStyleCnt="2"/>
      <dgm:spPr/>
    </dgm:pt>
    <dgm:pt modelId="{62286C5B-2959-4A1F-BE32-F42E5F5F1077}" type="pres">
      <dgm:prSet presAssocID="{E9435981-C4D4-4A39-A6B4-B83387F348D9}" presName="connectorText" presStyleLbl="sibTrans2D1" presStyleIdx="1" presStyleCnt="2"/>
      <dgm:spPr/>
    </dgm:pt>
    <dgm:pt modelId="{64AF2956-5CD1-45FA-A950-B03BEADE0CF0}" type="pres">
      <dgm:prSet presAssocID="{953776EC-78BB-47E7-8345-B56A7D29ACB0}" presName="node" presStyleLbl="node1" presStyleIdx="2" presStyleCnt="3">
        <dgm:presLayoutVars>
          <dgm:bulletEnabled val="1"/>
        </dgm:presLayoutVars>
      </dgm:prSet>
      <dgm:spPr/>
    </dgm:pt>
  </dgm:ptLst>
  <dgm:cxnLst>
    <dgm:cxn modelId="{61FE7811-18AA-4470-87BB-014083D38698}" type="presOf" srcId="{36A62095-07EB-412D-8D84-E98FA54E1689}" destId="{C7E92A6C-F8EB-46E6-875A-94047A381D68}" srcOrd="1" destOrd="0" presId="urn:microsoft.com/office/officeart/2005/8/layout/process1"/>
    <dgm:cxn modelId="{6F96C018-2D8E-4847-8EE6-6BA60F35C152}" type="presOf" srcId="{1757D3F7-6739-4FC2-A46B-D4D790AF7647}" destId="{80354B8B-D452-400A-B71F-9D50B1B72D18}" srcOrd="0" destOrd="0" presId="urn:microsoft.com/office/officeart/2005/8/layout/process1"/>
    <dgm:cxn modelId="{35C8123B-08DF-4FAD-9F49-FFFC01F6B3DA}" srcId="{1757D3F7-6739-4FC2-A46B-D4D790AF7647}" destId="{0B5E73A1-91A0-4109-BB34-81095DA83790}" srcOrd="1" destOrd="0" parTransId="{D8E15674-32E7-45F1-BCE9-F18BF216D74B}" sibTransId="{E9435981-C4D4-4A39-A6B4-B83387F348D9}"/>
    <dgm:cxn modelId="{BD83EA3D-BE0A-46A0-9EB6-9F5D719CDCA1}" type="presOf" srcId="{E9435981-C4D4-4A39-A6B4-B83387F348D9}" destId="{62286C5B-2959-4A1F-BE32-F42E5F5F1077}" srcOrd="1" destOrd="0" presId="urn:microsoft.com/office/officeart/2005/8/layout/process1"/>
    <dgm:cxn modelId="{2902A971-FD14-431E-830B-D1A887B2B908}" type="presOf" srcId="{E9435981-C4D4-4A39-A6B4-B83387F348D9}" destId="{0678AB5B-C797-41AE-92B0-523CF490D45D}" srcOrd="0" destOrd="0" presId="urn:microsoft.com/office/officeart/2005/8/layout/process1"/>
    <dgm:cxn modelId="{8FBD8784-071C-4D5F-B189-4119F5D716DB}" srcId="{1757D3F7-6739-4FC2-A46B-D4D790AF7647}" destId="{953776EC-78BB-47E7-8345-B56A7D29ACB0}" srcOrd="2" destOrd="0" parTransId="{AB083777-8929-48DE-A207-4198D3981366}" sibTransId="{2AC281CE-9ED8-48D7-BC34-816EF2974F25}"/>
    <dgm:cxn modelId="{FD744087-44A2-49FF-B5F7-2CD5CCE95350}" type="presOf" srcId="{DE26F472-A774-4E37-B63D-0D2B068165C9}" destId="{4F308DBB-31CE-4BCC-BBF8-045932166345}" srcOrd="0" destOrd="0" presId="urn:microsoft.com/office/officeart/2005/8/layout/process1"/>
    <dgm:cxn modelId="{4697929F-C209-40EC-9CEC-CEFB7A7138E9}" type="presOf" srcId="{0B5E73A1-91A0-4109-BB34-81095DA83790}" destId="{5143BD05-9D6F-4171-B8D0-62FB10E2DA41}" srcOrd="0" destOrd="0" presId="urn:microsoft.com/office/officeart/2005/8/layout/process1"/>
    <dgm:cxn modelId="{5A7C63B6-6A97-4CC6-A542-0454A636F115}" type="presOf" srcId="{36A62095-07EB-412D-8D84-E98FA54E1689}" destId="{0ECB2E23-98AC-43CB-AB73-65C09B717764}" srcOrd="0" destOrd="0" presId="urn:microsoft.com/office/officeart/2005/8/layout/process1"/>
    <dgm:cxn modelId="{582573C3-C01F-4B44-B427-EE77CFC281BF}" type="presOf" srcId="{953776EC-78BB-47E7-8345-B56A7D29ACB0}" destId="{64AF2956-5CD1-45FA-A950-B03BEADE0CF0}" srcOrd="0" destOrd="0" presId="urn:microsoft.com/office/officeart/2005/8/layout/process1"/>
    <dgm:cxn modelId="{63E504D1-CBA1-4EA3-9552-5DD18C3E3069}" srcId="{1757D3F7-6739-4FC2-A46B-D4D790AF7647}" destId="{DE26F472-A774-4E37-B63D-0D2B068165C9}" srcOrd="0" destOrd="0" parTransId="{DD38CE10-09C9-4458-945C-CB2F9FC05A31}" sibTransId="{36A62095-07EB-412D-8D84-E98FA54E1689}"/>
    <dgm:cxn modelId="{A33ADDD0-2A73-4A51-A7B4-53F295242F97}" type="presParOf" srcId="{80354B8B-D452-400A-B71F-9D50B1B72D18}" destId="{4F308DBB-31CE-4BCC-BBF8-045932166345}" srcOrd="0" destOrd="0" presId="urn:microsoft.com/office/officeart/2005/8/layout/process1"/>
    <dgm:cxn modelId="{8767EA5F-F152-4F40-8D28-7C945971C9B0}" type="presParOf" srcId="{80354B8B-D452-400A-B71F-9D50B1B72D18}" destId="{0ECB2E23-98AC-43CB-AB73-65C09B717764}" srcOrd="1" destOrd="0" presId="urn:microsoft.com/office/officeart/2005/8/layout/process1"/>
    <dgm:cxn modelId="{1B05C26E-18D3-4C5A-93D1-C42D1C12FECA}" type="presParOf" srcId="{0ECB2E23-98AC-43CB-AB73-65C09B717764}" destId="{C7E92A6C-F8EB-46E6-875A-94047A381D68}" srcOrd="0" destOrd="0" presId="urn:microsoft.com/office/officeart/2005/8/layout/process1"/>
    <dgm:cxn modelId="{57DDC885-0AB9-41A7-BFB9-A75818C8E512}" type="presParOf" srcId="{80354B8B-D452-400A-B71F-9D50B1B72D18}" destId="{5143BD05-9D6F-4171-B8D0-62FB10E2DA41}" srcOrd="2" destOrd="0" presId="urn:microsoft.com/office/officeart/2005/8/layout/process1"/>
    <dgm:cxn modelId="{A4C1F265-B399-4E14-82B4-730B6D8D11F1}" type="presParOf" srcId="{80354B8B-D452-400A-B71F-9D50B1B72D18}" destId="{0678AB5B-C797-41AE-92B0-523CF490D45D}" srcOrd="3" destOrd="0" presId="urn:microsoft.com/office/officeart/2005/8/layout/process1"/>
    <dgm:cxn modelId="{D296875E-EDF9-4DB0-B7B7-0C67D842A46C}" type="presParOf" srcId="{0678AB5B-C797-41AE-92B0-523CF490D45D}" destId="{62286C5B-2959-4A1F-BE32-F42E5F5F1077}" srcOrd="0" destOrd="0" presId="urn:microsoft.com/office/officeart/2005/8/layout/process1"/>
    <dgm:cxn modelId="{E0B3B39B-47EE-44A3-BDF5-4E28751DF4E3}" type="presParOf" srcId="{80354B8B-D452-400A-B71F-9D50B1B72D18}" destId="{64AF2956-5CD1-45FA-A950-B03BEADE0CF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757D3F7-6739-4FC2-A46B-D4D790AF7647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DE26F472-A774-4E37-B63D-0D2B068165C9}">
      <dgm:prSet phldrT="[ข้อความ]" custT="1"/>
      <dgm:spPr/>
      <dgm:t>
        <a:bodyPr/>
        <a:lstStyle/>
        <a:p>
          <a:r>
            <a:rPr lang="th-TH" sz="18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เป้าหมาย </a:t>
          </a:r>
        </a:p>
        <a:p>
          <a:r>
            <a:rPr lang="en-US" sz="18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8</a:t>
          </a:r>
          <a:r>
            <a:rPr lang="th-TH" sz="18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แห่ง</a:t>
          </a:r>
          <a:endParaRPr lang="th-TH" sz="1800" b="1" dirty="0"/>
        </a:p>
      </dgm:t>
    </dgm:pt>
    <dgm:pt modelId="{DD38CE10-09C9-4458-945C-CB2F9FC05A31}" type="parTrans" cxnId="{63E504D1-CBA1-4EA3-9552-5DD18C3E3069}">
      <dgm:prSet/>
      <dgm:spPr/>
      <dgm:t>
        <a:bodyPr/>
        <a:lstStyle/>
        <a:p>
          <a:endParaRPr lang="th-TH" sz="1800" b="1"/>
        </a:p>
      </dgm:t>
    </dgm:pt>
    <dgm:pt modelId="{36A62095-07EB-412D-8D84-E98FA54E1689}" type="sibTrans" cxnId="{63E504D1-CBA1-4EA3-9552-5DD18C3E3069}">
      <dgm:prSet custT="1"/>
      <dgm:spPr/>
      <dgm:t>
        <a:bodyPr/>
        <a:lstStyle/>
        <a:p>
          <a:endParaRPr lang="th-TH" sz="1400" b="1"/>
        </a:p>
      </dgm:t>
    </dgm:pt>
    <dgm:pt modelId="{0B5E73A1-91A0-4109-BB34-81095DA83790}">
      <dgm:prSet phldrT="[ข้อความ]" custT="1"/>
      <dgm:spPr/>
      <dgm:t>
        <a:bodyPr/>
        <a:lstStyle/>
        <a:p>
          <a:r>
            <a:rPr lang="th-TH" sz="18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ผลงาน </a:t>
          </a:r>
        </a:p>
        <a:p>
          <a:r>
            <a:rPr lang="en-US" sz="18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2</a:t>
          </a:r>
          <a:r>
            <a:rPr lang="th-TH" sz="18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แห่ง</a:t>
          </a:r>
          <a:endParaRPr lang="th-TH" sz="1800" b="1" dirty="0"/>
        </a:p>
      </dgm:t>
    </dgm:pt>
    <dgm:pt modelId="{D8E15674-32E7-45F1-BCE9-F18BF216D74B}" type="parTrans" cxnId="{35C8123B-08DF-4FAD-9F49-FFFC01F6B3DA}">
      <dgm:prSet/>
      <dgm:spPr/>
      <dgm:t>
        <a:bodyPr/>
        <a:lstStyle/>
        <a:p>
          <a:endParaRPr lang="th-TH" sz="1800" b="1"/>
        </a:p>
      </dgm:t>
    </dgm:pt>
    <dgm:pt modelId="{E9435981-C4D4-4A39-A6B4-B83387F348D9}" type="sibTrans" cxnId="{35C8123B-08DF-4FAD-9F49-FFFC01F6B3DA}">
      <dgm:prSet custT="1"/>
      <dgm:spPr/>
      <dgm:t>
        <a:bodyPr/>
        <a:lstStyle/>
        <a:p>
          <a:endParaRPr lang="th-TH" sz="1400" b="1"/>
        </a:p>
      </dgm:t>
    </dgm:pt>
    <dgm:pt modelId="{953776EC-78BB-47E7-8345-B56A7D29ACB0}">
      <dgm:prSet phldrT="[ข้อความ]" custT="1"/>
      <dgm:spPr/>
      <dgm:t>
        <a:bodyPr/>
        <a:lstStyle/>
        <a:p>
          <a:r>
            <a:rPr lang="th-TH" sz="18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ร้อยละ </a:t>
          </a:r>
        </a:p>
        <a:p>
          <a:r>
            <a:rPr lang="en-US" sz="18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25</a:t>
          </a:r>
          <a:endParaRPr lang="th-TH" sz="1800" b="1" dirty="0"/>
        </a:p>
      </dgm:t>
    </dgm:pt>
    <dgm:pt modelId="{AB083777-8929-48DE-A207-4198D3981366}" type="parTrans" cxnId="{8FBD8784-071C-4D5F-B189-4119F5D716DB}">
      <dgm:prSet/>
      <dgm:spPr/>
      <dgm:t>
        <a:bodyPr/>
        <a:lstStyle/>
        <a:p>
          <a:endParaRPr lang="th-TH" sz="1800" b="1"/>
        </a:p>
      </dgm:t>
    </dgm:pt>
    <dgm:pt modelId="{2AC281CE-9ED8-48D7-BC34-816EF2974F25}" type="sibTrans" cxnId="{8FBD8784-071C-4D5F-B189-4119F5D716DB}">
      <dgm:prSet/>
      <dgm:spPr/>
      <dgm:t>
        <a:bodyPr/>
        <a:lstStyle/>
        <a:p>
          <a:endParaRPr lang="th-TH" sz="1800" b="1"/>
        </a:p>
      </dgm:t>
    </dgm:pt>
    <dgm:pt modelId="{80354B8B-D452-400A-B71F-9D50B1B72D18}" type="pres">
      <dgm:prSet presAssocID="{1757D3F7-6739-4FC2-A46B-D4D790AF7647}" presName="Name0" presStyleCnt="0">
        <dgm:presLayoutVars>
          <dgm:dir/>
          <dgm:resizeHandles val="exact"/>
        </dgm:presLayoutVars>
      </dgm:prSet>
      <dgm:spPr/>
    </dgm:pt>
    <dgm:pt modelId="{4F308DBB-31CE-4BCC-BBF8-045932166345}" type="pres">
      <dgm:prSet presAssocID="{DE26F472-A774-4E37-B63D-0D2B068165C9}" presName="node" presStyleLbl="node1" presStyleIdx="0" presStyleCnt="3">
        <dgm:presLayoutVars>
          <dgm:bulletEnabled val="1"/>
        </dgm:presLayoutVars>
      </dgm:prSet>
      <dgm:spPr/>
    </dgm:pt>
    <dgm:pt modelId="{0ECB2E23-98AC-43CB-AB73-65C09B717764}" type="pres">
      <dgm:prSet presAssocID="{36A62095-07EB-412D-8D84-E98FA54E1689}" presName="sibTrans" presStyleLbl="sibTrans2D1" presStyleIdx="0" presStyleCnt="2"/>
      <dgm:spPr/>
    </dgm:pt>
    <dgm:pt modelId="{C7E92A6C-F8EB-46E6-875A-94047A381D68}" type="pres">
      <dgm:prSet presAssocID="{36A62095-07EB-412D-8D84-E98FA54E1689}" presName="connectorText" presStyleLbl="sibTrans2D1" presStyleIdx="0" presStyleCnt="2"/>
      <dgm:spPr/>
    </dgm:pt>
    <dgm:pt modelId="{5143BD05-9D6F-4171-B8D0-62FB10E2DA41}" type="pres">
      <dgm:prSet presAssocID="{0B5E73A1-91A0-4109-BB34-81095DA83790}" presName="node" presStyleLbl="node1" presStyleIdx="1" presStyleCnt="3">
        <dgm:presLayoutVars>
          <dgm:bulletEnabled val="1"/>
        </dgm:presLayoutVars>
      </dgm:prSet>
      <dgm:spPr/>
    </dgm:pt>
    <dgm:pt modelId="{0678AB5B-C797-41AE-92B0-523CF490D45D}" type="pres">
      <dgm:prSet presAssocID="{E9435981-C4D4-4A39-A6B4-B83387F348D9}" presName="sibTrans" presStyleLbl="sibTrans2D1" presStyleIdx="1" presStyleCnt="2"/>
      <dgm:spPr/>
    </dgm:pt>
    <dgm:pt modelId="{62286C5B-2959-4A1F-BE32-F42E5F5F1077}" type="pres">
      <dgm:prSet presAssocID="{E9435981-C4D4-4A39-A6B4-B83387F348D9}" presName="connectorText" presStyleLbl="sibTrans2D1" presStyleIdx="1" presStyleCnt="2"/>
      <dgm:spPr/>
    </dgm:pt>
    <dgm:pt modelId="{64AF2956-5CD1-45FA-A950-B03BEADE0CF0}" type="pres">
      <dgm:prSet presAssocID="{953776EC-78BB-47E7-8345-B56A7D29ACB0}" presName="node" presStyleLbl="node1" presStyleIdx="2" presStyleCnt="3">
        <dgm:presLayoutVars>
          <dgm:bulletEnabled val="1"/>
        </dgm:presLayoutVars>
      </dgm:prSet>
      <dgm:spPr/>
    </dgm:pt>
  </dgm:ptLst>
  <dgm:cxnLst>
    <dgm:cxn modelId="{61FE7811-18AA-4470-87BB-014083D38698}" type="presOf" srcId="{36A62095-07EB-412D-8D84-E98FA54E1689}" destId="{C7E92A6C-F8EB-46E6-875A-94047A381D68}" srcOrd="1" destOrd="0" presId="urn:microsoft.com/office/officeart/2005/8/layout/process1"/>
    <dgm:cxn modelId="{6F96C018-2D8E-4847-8EE6-6BA60F35C152}" type="presOf" srcId="{1757D3F7-6739-4FC2-A46B-D4D790AF7647}" destId="{80354B8B-D452-400A-B71F-9D50B1B72D18}" srcOrd="0" destOrd="0" presId="urn:microsoft.com/office/officeart/2005/8/layout/process1"/>
    <dgm:cxn modelId="{35C8123B-08DF-4FAD-9F49-FFFC01F6B3DA}" srcId="{1757D3F7-6739-4FC2-A46B-D4D790AF7647}" destId="{0B5E73A1-91A0-4109-BB34-81095DA83790}" srcOrd="1" destOrd="0" parTransId="{D8E15674-32E7-45F1-BCE9-F18BF216D74B}" sibTransId="{E9435981-C4D4-4A39-A6B4-B83387F348D9}"/>
    <dgm:cxn modelId="{BD83EA3D-BE0A-46A0-9EB6-9F5D719CDCA1}" type="presOf" srcId="{E9435981-C4D4-4A39-A6B4-B83387F348D9}" destId="{62286C5B-2959-4A1F-BE32-F42E5F5F1077}" srcOrd="1" destOrd="0" presId="urn:microsoft.com/office/officeart/2005/8/layout/process1"/>
    <dgm:cxn modelId="{2902A971-FD14-431E-830B-D1A887B2B908}" type="presOf" srcId="{E9435981-C4D4-4A39-A6B4-B83387F348D9}" destId="{0678AB5B-C797-41AE-92B0-523CF490D45D}" srcOrd="0" destOrd="0" presId="urn:microsoft.com/office/officeart/2005/8/layout/process1"/>
    <dgm:cxn modelId="{8FBD8784-071C-4D5F-B189-4119F5D716DB}" srcId="{1757D3F7-6739-4FC2-A46B-D4D790AF7647}" destId="{953776EC-78BB-47E7-8345-B56A7D29ACB0}" srcOrd="2" destOrd="0" parTransId="{AB083777-8929-48DE-A207-4198D3981366}" sibTransId="{2AC281CE-9ED8-48D7-BC34-816EF2974F25}"/>
    <dgm:cxn modelId="{FD744087-44A2-49FF-B5F7-2CD5CCE95350}" type="presOf" srcId="{DE26F472-A774-4E37-B63D-0D2B068165C9}" destId="{4F308DBB-31CE-4BCC-BBF8-045932166345}" srcOrd="0" destOrd="0" presId="urn:microsoft.com/office/officeart/2005/8/layout/process1"/>
    <dgm:cxn modelId="{4697929F-C209-40EC-9CEC-CEFB7A7138E9}" type="presOf" srcId="{0B5E73A1-91A0-4109-BB34-81095DA83790}" destId="{5143BD05-9D6F-4171-B8D0-62FB10E2DA41}" srcOrd="0" destOrd="0" presId="urn:microsoft.com/office/officeart/2005/8/layout/process1"/>
    <dgm:cxn modelId="{5A7C63B6-6A97-4CC6-A542-0454A636F115}" type="presOf" srcId="{36A62095-07EB-412D-8D84-E98FA54E1689}" destId="{0ECB2E23-98AC-43CB-AB73-65C09B717764}" srcOrd="0" destOrd="0" presId="urn:microsoft.com/office/officeart/2005/8/layout/process1"/>
    <dgm:cxn modelId="{582573C3-C01F-4B44-B427-EE77CFC281BF}" type="presOf" srcId="{953776EC-78BB-47E7-8345-B56A7D29ACB0}" destId="{64AF2956-5CD1-45FA-A950-B03BEADE0CF0}" srcOrd="0" destOrd="0" presId="urn:microsoft.com/office/officeart/2005/8/layout/process1"/>
    <dgm:cxn modelId="{63E504D1-CBA1-4EA3-9552-5DD18C3E3069}" srcId="{1757D3F7-6739-4FC2-A46B-D4D790AF7647}" destId="{DE26F472-A774-4E37-B63D-0D2B068165C9}" srcOrd="0" destOrd="0" parTransId="{DD38CE10-09C9-4458-945C-CB2F9FC05A31}" sibTransId="{36A62095-07EB-412D-8D84-E98FA54E1689}"/>
    <dgm:cxn modelId="{A33ADDD0-2A73-4A51-A7B4-53F295242F97}" type="presParOf" srcId="{80354B8B-D452-400A-B71F-9D50B1B72D18}" destId="{4F308DBB-31CE-4BCC-BBF8-045932166345}" srcOrd="0" destOrd="0" presId="urn:microsoft.com/office/officeart/2005/8/layout/process1"/>
    <dgm:cxn modelId="{8767EA5F-F152-4F40-8D28-7C945971C9B0}" type="presParOf" srcId="{80354B8B-D452-400A-B71F-9D50B1B72D18}" destId="{0ECB2E23-98AC-43CB-AB73-65C09B717764}" srcOrd="1" destOrd="0" presId="urn:microsoft.com/office/officeart/2005/8/layout/process1"/>
    <dgm:cxn modelId="{1B05C26E-18D3-4C5A-93D1-C42D1C12FECA}" type="presParOf" srcId="{0ECB2E23-98AC-43CB-AB73-65C09B717764}" destId="{C7E92A6C-F8EB-46E6-875A-94047A381D68}" srcOrd="0" destOrd="0" presId="urn:microsoft.com/office/officeart/2005/8/layout/process1"/>
    <dgm:cxn modelId="{57DDC885-0AB9-41A7-BFB9-A75818C8E512}" type="presParOf" srcId="{80354B8B-D452-400A-B71F-9D50B1B72D18}" destId="{5143BD05-9D6F-4171-B8D0-62FB10E2DA41}" srcOrd="2" destOrd="0" presId="urn:microsoft.com/office/officeart/2005/8/layout/process1"/>
    <dgm:cxn modelId="{A4C1F265-B399-4E14-82B4-730B6D8D11F1}" type="presParOf" srcId="{80354B8B-D452-400A-B71F-9D50B1B72D18}" destId="{0678AB5B-C797-41AE-92B0-523CF490D45D}" srcOrd="3" destOrd="0" presId="urn:microsoft.com/office/officeart/2005/8/layout/process1"/>
    <dgm:cxn modelId="{D296875E-EDF9-4DB0-B7B7-0C67D842A46C}" type="presParOf" srcId="{0678AB5B-C797-41AE-92B0-523CF490D45D}" destId="{62286C5B-2959-4A1F-BE32-F42E5F5F1077}" srcOrd="0" destOrd="0" presId="urn:microsoft.com/office/officeart/2005/8/layout/process1"/>
    <dgm:cxn modelId="{E0B3B39B-47EE-44A3-BDF5-4E28751DF4E3}" type="presParOf" srcId="{80354B8B-D452-400A-B71F-9D50B1B72D18}" destId="{64AF2956-5CD1-45FA-A950-B03BEADE0CF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6CDA409-2A08-411A-98BE-9ECCBD24B283}" type="doc">
      <dgm:prSet loTypeId="urn:microsoft.com/office/officeart/2005/8/layout/vList3" loCatId="list" qsTypeId="urn:microsoft.com/office/officeart/2005/8/quickstyle/simple1" qsCatId="simple" csTypeId="urn:microsoft.com/office/officeart/2005/8/colors/accent1_3" csCatId="accent1" phldr="1"/>
      <dgm:spPr/>
    </dgm:pt>
    <dgm:pt modelId="{FD059285-1C6D-430A-9BE5-2D9D09C00051}">
      <dgm:prSet phldrT="[ข้อความ]" custT="1"/>
      <dgm:spPr/>
      <dgm:t>
        <a:bodyPr/>
        <a:lstStyle/>
        <a:p>
          <a:pPr algn="ctr"/>
          <a:r>
            <a:rPr lang="th-TH" sz="2400" b="1" u="none" strike="noStrike" spc="-100" baseline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9. ร้อยละของโรงพยาบาลที่มีระบบจัดการการดื้อยาต้านจุลชีพอย่างบูรณาการ (</a:t>
          </a:r>
          <a:r>
            <a:rPr lang="en-US" sz="2400" b="1" u="none" strike="noStrike" spc="-100" baseline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AMR)</a:t>
          </a:r>
          <a:endParaRPr lang="th-TH" sz="2400" b="1" spc="-100" baseline="0" dirty="0"/>
        </a:p>
      </dgm:t>
    </dgm:pt>
    <dgm:pt modelId="{33923DCC-2D5B-449F-AA2B-B4E33808BC7D}" type="parTrans" cxnId="{F094DAC1-28BE-4044-A9F7-FD959EA5C28C}">
      <dgm:prSet/>
      <dgm:spPr/>
      <dgm:t>
        <a:bodyPr/>
        <a:lstStyle/>
        <a:p>
          <a:pPr algn="ctr"/>
          <a:endParaRPr lang="th-TH" sz="1600" b="1">
            <a:solidFill>
              <a:schemeClr val="tx1"/>
            </a:solidFill>
          </a:endParaRPr>
        </a:p>
      </dgm:t>
    </dgm:pt>
    <dgm:pt modelId="{8309CD50-9C2B-449D-BEA9-17EAF9615838}" type="sibTrans" cxnId="{F094DAC1-28BE-4044-A9F7-FD959EA5C28C}">
      <dgm:prSet/>
      <dgm:spPr/>
      <dgm:t>
        <a:bodyPr/>
        <a:lstStyle/>
        <a:p>
          <a:pPr algn="ctr"/>
          <a:endParaRPr lang="th-TH" sz="1600" b="1">
            <a:solidFill>
              <a:schemeClr val="tx1"/>
            </a:solidFill>
          </a:endParaRPr>
        </a:p>
      </dgm:t>
    </dgm:pt>
    <dgm:pt modelId="{C8C9758C-6F0B-494D-AF12-67A39BFD31AC}" type="pres">
      <dgm:prSet presAssocID="{66CDA409-2A08-411A-98BE-9ECCBD24B283}" presName="linearFlow" presStyleCnt="0">
        <dgm:presLayoutVars>
          <dgm:dir/>
          <dgm:resizeHandles val="exact"/>
        </dgm:presLayoutVars>
      </dgm:prSet>
      <dgm:spPr/>
    </dgm:pt>
    <dgm:pt modelId="{EA2673A5-6D61-4A1B-944B-03F295FE5B67}" type="pres">
      <dgm:prSet presAssocID="{FD059285-1C6D-430A-9BE5-2D9D09C00051}" presName="composite" presStyleCnt="0"/>
      <dgm:spPr/>
    </dgm:pt>
    <dgm:pt modelId="{1E0B3870-5F24-4EA6-8054-50F7B53F7821}" type="pres">
      <dgm:prSet presAssocID="{FD059285-1C6D-430A-9BE5-2D9D09C00051}" presName="imgShp" presStyleLbl="fgImgPlace1" presStyleIdx="0" presStyleCnt="1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0E941CA5-FAF9-4FBC-B612-A2368F487F56}" type="pres">
      <dgm:prSet presAssocID="{FD059285-1C6D-430A-9BE5-2D9D09C00051}" presName="txShp" presStyleLbl="node1" presStyleIdx="0" presStyleCnt="1">
        <dgm:presLayoutVars>
          <dgm:bulletEnabled val="1"/>
        </dgm:presLayoutVars>
      </dgm:prSet>
      <dgm:spPr/>
    </dgm:pt>
  </dgm:ptLst>
  <dgm:cxnLst>
    <dgm:cxn modelId="{70E6476D-29C6-47A7-9150-B7B80AB2F2E0}" type="presOf" srcId="{66CDA409-2A08-411A-98BE-9ECCBD24B283}" destId="{C8C9758C-6F0B-494D-AF12-67A39BFD31AC}" srcOrd="0" destOrd="0" presId="urn:microsoft.com/office/officeart/2005/8/layout/vList3"/>
    <dgm:cxn modelId="{CDA34C91-4362-4B3B-9850-049395F9D88E}" type="presOf" srcId="{FD059285-1C6D-430A-9BE5-2D9D09C00051}" destId="{0E941CA5-FAF9-4FBC-B612-A2368F487F56}" srcOrd="0" destOrd="0" presId="urn:microsoft.com/office/officeart/2005/8/layout/vList3"/>
    <dgm:cxn modelId="{F094DAC1-28BE-4044-A9F7-FD959EA5C28C}" srcId="{66CDA409-2A08-411A-98BE-9ECCBD24B283}" destId="{FD059285-1C6D-430A-9BE5-2D9D09C00051}" srcOrd="0" destOrd="0" parTransId="{33923DCC-2D5B-449F-AA2B-B4E33808BC7D}" sibTransId="{8309CD50-9C2B-449D-BEA9-17EAF9615838}"/>
    <dgm:cxn modelId="{D56C37FC-32E3-4A47-A129-D795E6E15791}" type="presParOf" srcId="{C8C9758C-6F0B-494D-AF12-67A39BFD31AC}" destId="{EA2673A5-6D61-4A1B-944B-03F295FE5B67}" srcOrd="0" destOrd="0" presId="urn:microsoft.com/office/officeart/2005/8/layout/vList3"/>
    <dgm:cxn modelId="{60A7DEDB-9E81-4A75-B627-CCDD0C8C3E5E}" type="presParOf" srcId="{EA2673A5-6D61-4A1B-944B-03F295FE5B67}" destId="{1E0B3870-5F24-4EA6-8054-50F7B53F7821}" srcOrd="0" destOrd="0" presId="urn:microsoft.com/office/officeart/2005/8/layout/vList3"/>
    <dgm:cxn modelId="{8CA441FB-9232-41A6-9440-A1C9599F8F70}" type="presParOf" srcId="{EA2673A5-6D61-4A1B-944B-03F295FE5B67}" destId="{0E941CA5-FAF9-4FBC-B612-A2368F487F56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DB67CB-0B0D-4B2F-BA1B-96378A36ACBE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F0C5EF72-B725-44F5-BF17-8B6608B579DE}">
      <dgm:prSet phldrT="[ข้อความ]"/>
      <dgm:spPr/>
      <dgm:t>
        <a:bodyPr/>
        <a:lstStyle/>
        <a:p>
          <a:r>
            <a:rPr lang="th-TH" b="1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โครงการลูกเกิดรอดแม่ปลอดภัย จังหวัดยะลา ปี 2562</a:t>
          </a:r>
          <a:endParaRPr lang="th-TH" b="1" dirty="0">
            <a:solidFill>
              <a:schemeClr val="tx1"/>
            </a:solidFill>
          </a:endParaRPr>
        </a:p>
      </dgm:t>
    </dgm:pt>
    <dgm:pt modelId="{EFBB2BB2-8876-4BC2-9EF6-E9115FDC0415}" type="parTrans" cxnId="{8E2BF33D-9718-4A73-8FA9-CBD257852231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05CC8933-FE6E-4A73-ADBF-6E32DD5865E7}" type="sibTrans" cxnId="{8E2BF33D-9718-4A73-8FA9-CBD257852231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D0A77AC2-A377-4097-8550-DB64B4F73B3B}">
      <dgm:prSet phldrT="[ข้อความ]"/>
      <dgm:spPr/>
      <dgm:t>
        <a:bodyPr/>
        <a:lstStyle/>
        <a:p>
          <a:pPr>
            <a:buNone/>
          </a:pPr>
          <a:r>
            <a:rPr lang="th-TH" b="1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1.1 สนับสนุน ยาป้องกันการคลอดก่อนกำหนด</a:t>
          </a:r>
          <a:endParaRPr lang="th-TH" b="1" dirty="0">
            <a:solidFill>
              <a:schemeClr val="tx1"/>
            </a:solidFill>
          </a:endParaRPr>
        </a:p>
      </dgm:t>
    </dgm:pt>
    <dgm:pt modelId="{F84788B2-62D8-44EF-8275-3D9E706F5D88}" type="parTrans" cxnId="{CFE09D4D-FEF8-492D-8529-3BFABD4BBB41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BC67A6E9-4CAE-4967-96D4-AD85E8213867}" type="sibTrans" cxnId="{CFE09D4D-FEF8-492D-8529-3BFABD4BBB41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8EC63D57-9454-47A6-A324-24AFCD3D8588}">
      <dgm:prSet phldrT="[ข้อความ]"/>
      <dgm:spPr/>
      <dgm:t>
        <a:bodyPr/>
        <a:lstStyle/>
        <a:p>
          <a:r>
            <a:rPr lang="th-TH" b="1" i="0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โครงการพัฒนาระบบบริการ</a:t>
          </a:r>
          <a:endParaRPr lang="th-TH" b="1" dirty="0">
            <a:solidFill>
              <a:schemeClr val="tx1"/>
            </a:solidFill>
          </a:endParaRPr>
        </a:p>
      </dgm:t>
    </dgm:pt>
    <dgm:pt modelId="{71FA006D-3DE8-48FA-B2C2-67BBD4067E64}" type="parTrans" cxnId="{46AF2C99-BF58-4A34-8A63-FB2988ED742A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A2B45B06-18A6-4F16-8813-35835CDC485E}" type="sibTrans" cxnId="{46AF2C99-BF58-4A34-8A63-FB2988ED742A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E1E7CDDD-F03B-42F7-9F7D-88430229CA15}">
      <dgm:prSet phldrT="[ข้อความ]"/>
      <dgm:spPr/>
      <dgm:t>
        <a:bodyPr/>
        <a:lstStyle/>
        <a:p>
          <a:r>
            <a:rPr lang="th-TH" b="1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ประชุมเชิงปฏิบัติการเพื่อคัดกรองความเสี่ยง</a:t>
          </a:r>
        </a:p>
      </dgm:t>
    </dgm:pt>
    <dgm:pt modelId="{8599606D-6E87-4C81-BF32-05C526751AA1}" type="parTrans" cxnId="{C2128150-C7AE-4590-A2D5-5B052BBB44ED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8E29152F-ED4F-4747-903F-C5D35115EB9C}" type="sibTrans" cxnId="{C2128150-C7AE-4590-A2D5-5B052BBB44ED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3E0C451B-F4A8-44A8-ADD6-4F90CC8A48DE}">
      <dgm:prSet phldrT="[ข้อความ]"/>
      <dgm:spPr/>
      <dgm:t>
        <a:bodyPr/>
        <a:lstStyle/>
        <a:p>
          <a:r>
            <a:rPr lang="th-TH" b="1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ประชุม</a:t>
          </a:r>
          <a:r>
            <a:rPr lang="en-US" b="1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MCH board </a:t>
          </a:r>
          <a:r>
            <a:rPr lang="th-TH" b="1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ระดับจังหวัด </a:t>
          </a:r>
        </a:p>
      </dgm:t>
    </dgm:pt>
    <dgm:pt modelId="{E36BA3BB-1CC8-46D3-A223-9709678FDB77}" type="parTrans" cxnId="{79F72321-23A8-45A0-A97B-4F3A76D41802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0A1D2AAC-566A-4DAD-991B-46A20C60FB42}" type="sibTrans" cxnId="{79F72321-23A8-45A0-A97B-4F3A76D41802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4DE9DB68-CA6E-4D65-B894-B53D640DBC3C}">
      <dgm:prSet phldrT="[ข้อความ]"/>
      <dgm:spPr/>
      <dgm:t>
        <a:bodyPr/>
        <a:lstStyle/>
        <a:p>
          <a:pPr>
            <a:buNone/>
          </a:pPr>
          <a:r>
            <a:rPr lang="th-TH" b="1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1.2 สนับสนุน ยาเสริมธาตุเหล็กและไอโอดีน เพื่อแก้ไขปัญหาภาวะโลหิตจาง</a:t>
          </a:r>
          <a:endParaRPr lang="th-TH" b="1" dirty="0">
            <a:solidFill>
              <a:schemeClr val="tx1"/>
            </a:solidFill>
          </a:endParaRPr>
        </a:p>
      </dgm:t>
    </dgm:pt>
    <dgm:pt modelId="{A41A950B-3947-44E3-854A-C1F2DAF6F5A8}" type="parTrans" cxnId="{BA8B93B1-A1C0-4A0D-9920-95928FF81B66}">
      <dgm:prSet/>
      <dgm:spPr/>
      <dgm:t>
        <a:bodyPr/>
        <a:lstStyle/>
        <a:p>
          <a:endParaRPr lang="th-TH" b="1"/>
        </a:p>
      </dgm:t>
    </dgm:pt>
    <dgm:pt modelId="{F4633C0D-739A-4C2A-90D8-578F5449BCE9}" type="sibTrans" cxnId="{BA8B93B1-A1C0-4A0D-9920-95928FF81B66}">
      <dgm:prSet/>
      <dgm:spPr/>
      <dgm:t>
        <a:bodyPr/>
        <a:lstStyle/>
        <a:p>
          <a:endParaRPr lang="th-TH" b="1"/>
        </a:p>
      </dgm:t>
    </dgm:pt>
    <dgm:pt modelId="{E6F8C4B8-ABFC-460F-9C89-2C813D32AB67}">
      <dgm:prSet phldrT="[ข้อความ]"/>
      <dgm:spPr/>
      <dgm:t>
        <a:bodyPr/>
        <a:lstStyle/>
        <a:p>
          <a:pPr>
            <a:buNone/>
          </a:pPr>
          <a:r>
            <a:rPr lang="th-TH" b="1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1.3 อบรมให้ความรู้เตรียมความพร้อมก่อนสมรส </a:t>
          </a:r>
          <a:endParaRPr lang="th-TH" b="1" dirty="0">
            <a:solidFill>
              <a:schemeClr val="tx1"/>
            </a:solidFill>
          </a:endParaRPr>
        </a:p>
      </dgm:t>
    </dgm:pt>
    <dgm:pt modelId="{C18F0B11-BF47-433E-8D9F-65684E32CD8B}" type="parTrans" cxnId="{A9C18A2F-7307-4668-B008-D464AB65D34E}">
      <dgm:prSet/>
      <dgm:spPr/>
      <dgm:t>
        <a:bodyPr/>
        <a:lstStyle/>
        <a:p>
          <a:endParaRPr lang="th-TH" b="1"/>
        </a:p>
      </dgm:t>
    </dgm:pt>
    <dgm:pt modelId="{55BBA542-0F8E-4BF3-8AC5-A474A412269E}" type="sibTrans" cxnId="{A9C18A2F-7307-4668-B008-D464AB65D34E}">
      <dgm:prSet/>
      <dgm:spPr/>
      <dgm:t>
        <a:bodyPr/>
        <a:lstStyle/>
        <a:p>
          <a:endParaRPr lang="th-TH" b="1"/>
        </a:p>
      </dgm:t>
    </dgm:pt>
    <dgm:pt modelId="{40169CF2-0B28-4A2F-857E-168140B6A614}">
      <dgm:prSet phldrT="[ข้อความ]"/>
      <dgm:spPr/>
      <dgm:t>
        <a:bodyPr/>
        <a:lstStyle/>
        <a:p>
          <a:r>
            <a:rPr lang="th-TH" b="1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ประชุมคณะทำงานย่อย/</a:t>
          </a:r>
          <a:r>
            <a:rPr lang="en-US" b="1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Dead case /Near miss </a:t>
          </a:r>
          <a:r>
            <a:rPr lang="th-TH" b="1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และติดตามความก้าวหน้า </a:t>
          </a:r>
          <a:r>
            <a:rPr lang="en-US" b="1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PNC </a:t>
          </a:r>
          <a:endParaRPr lang="th-TH" b="1" dirty="0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gm:t>
    </dgm:pt>
    <dgm:pt modelId="{82F76678-AF7C-455D-8713-599BC514A7AD}" type="parTrans" cxnId="{6F76CBF8-2870-4584-A363-53782330F23E}">
      <dgm:prSet/>
      <dgm:spPr/>
      <dgm:t>
        <a:bodyPr/>
        <a:lstStyle/>
        <a:p>
          <a:endParaRPr lang="th-TH" b="1"/>
        </a:p>
      </dgm:t>
    </dgm:pt>
    <dgm:pt modelId="{3AFBA16D-F217-4822-B9DC-11F38777A51D}" type="sibTrans" cxnId="{6F76CBF8-2870-4584-A363-53782330F23E}">
      <dgm:prSet/>
      <dgm:spPr/>
      <dgm:t>
        <a:bodyPr/>
        <a:lstStyle/>
        <a:p>
          <a:endParaRPr lang="th-TH" b="1"/>
        </a:p>
      </dgm:t>
    </dgm:pt>
    <dgm:pt modelId="{4CEFA28E-D049-4206-8C89-9587227BD7AD}" type="pres">
      <dgm:prSet presAssocID="{FEDB67CB-0B0D-4B2F-BA1B-96378A36ACBE}" presName="Name0" presStyleCnt="0">
        <dgm:presLayoutVars>
          <dgm:dir/>
          <dgm:animLvl val="lvl"/>
          <dgm:resizeHandles/>
        </dgm:presLayoutVars>
      </dgm:prSet>
      <dgm:spPr/>
    </dgm:pt>
    <dgm:pt modelId="{1F1BC3FA-A06C-464B-B630-EEA80906666C}" type="pres">
      <dgm:prSet presAssocID="{F0C5EF72-B725-44F5-BF17-8B6608B579DE}" presName="linNode" presStyleCnt="0"/>
      <dgm:spPr/>
    </dgm:pt>
    <dgm:pt modelId="{1457C005-5A22-4590-A77F-39B03386733D}" type="pres">
      <dgm:prSet presAssocID="{F0C5EF72-B725-44F5-BF17-8B6608B579DE}" presName="parentShp" presStyleLbl="node1" presStyleIdx="0" presStyleCnt="2">
        <dgm:presLayoutVars>
          <dgm:bulletEnabled val="1"/>
        </dgm:presLayoutVars>
      </dgm:prSet>
      <dgm:spPr/>
    </dgm:pt>
    <dgm:pt modelId="{41DC7036-49BA-49EE-850F-DAE31A68DD7F}" type="pres">
      <dgm:prSet presAssocID="{F0C5EF72-B725-44F5-BF17-8B6608B579DE}" presName="childShp" presStyleLbl="bgAccFollowNode1" presStyleIdx="0" presStyleCnt="2">
        <dgm:presLayoutVars>
          <dgm:bulletEnabled val="1"/>
        </dgm:presLayoutVars>
      </dgm:prSet>
      <dgm:spPr/>
    </dgm:pt>
    <dgm:pt modelId="{92F1FA90-0B7C-44B5-8C6B-33FF08991089}" type="pres">
      <dgm:prSet presAssocID="{05CC8933-FE6E-4A73-ADBF-6E32DD5865E7}" presName="spacing" presStyleCnt="0"/>
      <dgm:spPr/>
    </dgm:pt>
    <dgm:pt modelId="{90D124FA-A4E4-4663-83D5-1B4985946993}" type="pres">
      <dgm:prSet presAssocID="{8EC63D57-9454-47A6-A324-24AFCD3D8588}" presName="linNode" presStyleCnt="0"/>
      <dgm:spPr/>
    </dgm:pt>
    <dgm:pt modelId="{67F590EB-967F-4075-9886-EE5515AF99E5}" type="pres">
      <dgm:prSet presAssocID="{8EC63D57-9454-47A6-A324-24AFCD3D8588}" presName="parentShp" presStyleLbl="node1" presStyleIdx="1" presStyleCnt="2">
        <dgm:presLayoutVars>
          <dgm:bulletEnabled val="1"/>
        </dgm:presLayoutVars>
      </dgm:prSet>
      <dgm:spPr/>
    </dgm:pt>
    <dgm:pt modelId="{8E769788-FEE7-494B-B86B-0D7CFF29DF31}" type="pres">
      <dgm:prSet presAssocID="{8EC63D57-9454-47A6-A324-24AFCD3D8588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79F72321-23A8-45A0-A97B-4F3A76D41802}" srcId="{8EC63D57-9454-47A6-A324-24AFCD3D8588}" destId="{3E0C451B-F4A8-44A8-ADD6-4F90CC8A48DE}" srcOrd="1" destOrd="0" parTransId="{E36BA3BB-1CC8-46D3-A223-9709678FDB77}" sibTransId="{0A1D2AAC-566A-4DAD-991B-46A20C60FB42}"/>
    <dgm:cxn modelId="{A9C18A2F-7307-4668-B008-D464AB65D34E}" srcId="{F0C5EF72-B725-44F5-BF17-8B6608B579DE}" destId="{E6F8C4B8-ABFC-460F-9C89-2C813D32AB67}" srcOrd="2" destOrd="0" parTransId="{C18F0B11-BF47-433E-8D9F-65684E32CD8B}" sibTransId="{55BBA542-0F8E-4BF3-8AC5-A474A412269E}"/>
    <dgm:cxn modelId="{8E2BF33D-9718-4A73-8FA9-CBD257852231}" srcId="{FEDB67CB-0B0D-4B2F-BA1B-96378A36ACBE}" destId="{F0C5EF72-B725-44F5-BF17-8B6608B579DE}" srcOrd="0" destOrd="0" parTransId="{EFBB2BB2-8876-4BC2-9EF6-E9115FDC0415}" sibTransId="{05CC8933-FE6E-4A73-ADBF-6E32DD5865E7}"/>
    <dgm:cxn modelId="{096C1766-F4F7-4E99-BF55-09ABF62DDD6B}" type="presOf" srcId="{E6F8C4B8-ABFC-460F-9C89-2C813D32AB67}" destId="{41DC7036-49BA-49EE-850F-DAE31A68DD7F}" srcOrd="0" destOrd="2" presId="urn:microsoft.com/office/officeart/2005/8/layout/vList6"/>
    <dgm:cxn modelId="{505C5C6A-08DE-4678-BA4F-351D85F61CFE}" type="presOf" srcId="{D0A77AC2-A377-4097-8550-DB64B4F73B3B}" destId="{41DC7036-49BA-49EE-850F-DAE31A68DD7F}" srcOrd="0" destOrd="0" presId="urn:microsoft.com/office/officeart/2005/8/layout/vList6"/>
    <dgm:cxn modelId="{CFE09D4D-FEF8-492D-8529-3BFABD4BBB41}" srcId="{F0C5EF72-B725-44F5-BF17-8B6608B579DE}" destId="{D0A77AC2-A377-4097-8550-DB64B4F73B3B}" srcOrd="0" destOrd="0" parTransId="{F84788B2-62D8-44EF-8275-3D9E706F5D88}" sibTransId="{BC67A6E9-4CAE-4967-96D4-AD85E8213867}"/>
    <dgm:cxn modelId="{C2128150-C7AE-4590-A2D5-5B052BBB44ED}" srcId="{8EC63D57-9454-47A6-A324-24AFCD3D8588}" destId="{E1E7CDDD-F03B-42F7-9F7D-88430229CA15}" srcOrd="0" destOrd="0" parTransId="{8599606D-6E87-4C81-BF32-05C526751AA1}" sibTransId="{8E29152F-ED4F-4747-903F-C5D35115EB9C}"/>
    <dgm:cxn modelId="{D06FC250-09C0-47CB-8198-2E0A3CC36B3F}" type="presOf" srcId="{8EC63D57-9454-47A6-A324-24AFCD3D8588}" destId="{67F590EB-967F-4075-9886-EE5515AF99E5}" srcOrd="0" destOrd="0" presId="urn:microsoft.com/office/officeart/2005/8/layout/vList6"/>
    <dgm:cxn modelId="{94714A54-918A-4263-80B6-849088C99F6C}" type="presOf" srcId="{FEDB67CB-0B0D-4B2F-BA1B-96378A36ACBE}" destId="{4CEFA28E-D049-4206-8C89-9587227BD7AD}" srcOrd="0" destOrd="0" presId="urn:microsoft.com/office/officeart/2005/8/layout/vList6"/>
    <dgm:cxn modelId="{F1F6C67E-56A4-4B28-86E3-A92F4103D3B9}" type="presOf" srcId="{4DE9DB68-CA6E-4D65-B894-B53D640DBC3C}" destId="{41DC7036-49BA-49EE-850F-DAE31A68DD7F}" srcOrd="0" destOrd="1" presId="urn:microsoft.com/office/officeart/2005/8/layout/vList6"/>
    <dgm:cxn modelId="{40247883-99AC-4ABC-921F-1D1118FE5428}" type="presOf" srcId="{3E0C451B-F4A8-44A8-ADD6-4F90CC8A48DE}" destId="{8E769788-FEE7-494B-B86B-0D7CFF29DF31}" srcOrd="0" destOrd="1" presId="urn:microsoft.com/office/officeart/2005/8/layout/vList6"/>
    <dgm:cxn modelId="{46AF2C99-BF58-4A34-8A63-FB2988ED742A}" srcId="{FEDB67CB-0B0D-4B2F-BA1B-96378A36ACBE}" destId="{8EC63D57-9454-47A6-A324-24AFCD3D8588}" srcOrd="1" destOrd="0" parTransId="{71FA006D-3DE8-48FA-B2C2-67BBD4067E64}" sibTransId="{A2B45B06-18A6-4F16-8813-35835CDC485E}"/>
    <dgm:cxn modelId="{BA8B93B1-A1C0-4A0D-9920-95928FF81B66}" srcId="{F0C5EF72-B725-44F5-BF17-8B6608B579DE}" destId="{4DE9DB68-CA6E-4D65-B894-B53D640DBC3C}" srcOrd="1" destOrd="0" parTransId="{A41A950B-3947-44E3-854A-C1F2DAF6F5A8}" sibTransId="{F4633C0D-739A-4C2A-90D8-578F5449BCE9}"/>
    <dgm:cxn modelId="{12D19EB3-4D32-4B4B-9E6D-EE433988D0EA}" type="presOf" srcId="{F0C5EF72-B725-44F5-BF17-8B6608B579DE}" destId="{1457C005-5A22-4590-A77F-39B03386733D}" srcOrd="0" destOrd="0" presId="urn:microsoft.com/office/officeart/2005/8/layout/vList6"/>
    <dgm:cxn modelId="{D53D54B4-08BD-4A3B-B71B-F0A9B87FFB1B}" type="presOf" srcId="{E1E7CDDD-F03B-42F7-9F7D-88430229CA15}" destId="{8E769788-FEE7-494B-B86B-0D7CFF29DF31}" srcOrd="0" destOrd="0" presId="urn:microsoft.com/office/officeart/2005/8/layout/vList6"/>
    <dgm:cxn modelId="{7548F6C2-B277-4482-ACCD-D37466430536}" type="presOf" srcId="{40169CF2-0B28-4A2F-857E-168140B6A614}" destId="{8E769788-FEE7-494B-B86B-0D7CFF29DF31}" srcOrd="0" destOrd="2" presId="urn:microsoft.com/office/officeart/2005/8/layout/vList6"/>
    <dgm:cxn modelId="{6F76CBF8-2870-4584-A363-53782330F23E}" srcId="{8EC63D57-9454-47A6-A324-24AFCD3D8588}" destId="{40169CF2-0B28-4A2F-857E-168140B6A614}" srcOrd="2" destOrd="0" parTransId="{82F76678-AF7C-455D-8713-599BC514A7AD}" sibTransId="{3AFBA16D-F217-4822-B9DC-11F38777A51D}"/>
    <dgm:cxn modelId="{26AE858F-AB9F-4098-9AFD-B924E6EDCF54}" type="presParOf" srcId="{4CEFA28E-D049-4206-8C89-9587227BD7AD}" destId="{1F1BC3FA-A06C-464B-B630-EEA80906666C}" srcOrd="0" destOrd="0" presId="urn:microsoft.com/office/officeart/2005/8/layout/vList6"/>
    <dgm:cxn modelId="{8EE36A79-4CB8-4010-ADCC-96A4CCA3604B}" type="presParOf" srcId="{1F1BC3FA-A06C-464B-B630-EEA80906666C}" destId="{1457C005-5A22-4590-A77F-39B03386733D}" srcOrd="0" destOrd="0" presId="urn:microsoft.com/office/officeart/2005/8/layout/vList6"/>
    <dgm:cxn modelId="{AC0DAD10-9894-47FB-BD26-BC1187EFA59C}" type="presParOf" srcId="{1F1BC3FA-A06C-464B-B630-EEA80906666C}" destId="{41DC7036-49BA-49EE-850F-DAE31A68DD7F}" srcOrd="1" destOrd="0" presId="urn:microsoft.com/office/officeart/2005/8/layout/vList6"/>
    <dgm:cxn modelId="{382F8AFB-C20A-4CD5-A111-3D67283DA69F}" type="presParOf" srcId="{4CEFA28E-D049-4206-8C89-9587227BD7AD}" destId="{92F1FA90-0B7C-44B5-8C6B-33FF08991089}" srcOrd="1" destOrd="0" presId="urn:microsoft.com/office/officeart/2005/8/layout/vList6"/>
    <dgm:cxn modelId="{1770F13C-96B0-41D6-B1E7-C0BF38E417A9}" type="presParOf" srcId="{4CEFA28E-D049-4206-8C89-9587227BD7AD}" destId="{90D124FA-A4E4-4663-83D5-1B4985946993}" srcOrd="2" destOrd="0" presId="urn:microsoft.com/office/officeart/2005/8/layout/vList6"/>
    <dgm:cxn modelId="{B3598E50-5A3B-49A4-88AC-1F5605DCC794}" type="presParOf" srcId="{90D124FA-A4E4-4663-83D5-1B4985946993}" destId="{67F590EB-967F-4075-9886-EE5515AF99E5}" srcOrd="0" destOrd="0" presId="urn:microsoft.com/office/officeart/2005/8/layout/vList6"/>
    <dgm:cxn modelId="{A6E948FC-073D-4060-AE14-7467A40ACAC2}" type="presParOf" srcId="{90D124FA-A4E4-4663-83D5-1B4985946993}" destId="{8E769788-FEE7-494B-B86B-0D7CFF29DF3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1757D3F7-6739-4FC2-A46B-D4D790AF7647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DE26F472-A774-4E37-B63D-0D2B068165C9}">
      <dgm:prSet phldrT="[ข้อความ]" custT="1"/>
      <dgm:spPr/>
      <dgm:t>
        <a:bodyPr/>
        <a:lstStyle/>
        <a:p>
          <a:r>
            <a:rPr lang="th-TH" sz="2000" b="1" u="none" strike="noStrike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เป้าหมาย </a:t>
          </a:r>
        </a:p>
        <a:p>
          <a:r>
            <a:rPr lang="en-US" sz="20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2</a:t>
          </a:r>
          <a:r>
            <a:rPr lang="th-TH" sz="20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แห่ง</a:t>
          </a:r>
          <a:endParaRPr lang="th-TH" sz="2000" b="1" dirty="0"/>
        </a:p>
      </dgm:t>
    </dgm:pt>
    <dgm:pt modelId="{DD38CE10-09C9-4458-945C-CB2F9FC05A31}" type="parTrans" cxnId="{63E504D1-CBA1-4EA3-9552-5DD18C3E3069}">
      <dgm:prSet/>
      <dgm:spPr/>
      <dgm:t>
        <a:bodyPr/>
        <a:lstStyle/>
        <a:p>
          <a:endParaRPr lang="th-TH" sz="2000" b="1"/>
        </a:p>
      </dgm:t>
    </dgm:pt>
    <dgm:pt modelId="{36A62095-07EB-412D-8D84-E98FA54E1689}" type="sibTrans" cxnId="{63E504D1-CBA1-4EA3-9552-5DD18C3E3069}">
      <dgm:prSet custT="1"/>
      <dgm:spPr/>
      <dgm:t>
        <a:bodyPr/>
        <a:lstStyle/>
        <a:p>
          <a:endParaRPr lang="th-TH" sz="1600" b="1"/>
        </a:p>
      </dgm:t>
    </dgm:pt>
    <dgm:pt modelId="{0B5E73A1-91A0-4109-BB34-81095DA83790}">
      <dgm:prSet phldrT="[ข้อความ]" custT="1"/>
      <dgm:spPr/>
      <dgm:t>
        <a:bodyPr/>
        <a:lstStyle/>
        <a:p>
          <a:r>
            <a:rPr lang="th-TH" sz="2000" b="1" u="none" strike="noStrike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ผลงาน </a:t>
          </a:r>
        </a:p>
        <a:p>
          <a:r>
            <a:rPr lang="en-US" sz="20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2</a:t>
          </a:r>
          <a:r>
            <a:rPr lang="th-TH" sz="20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แห่ง</a:t>
          </a:r>
          <a:endParaRPr lang="th-TH" sz="2000" b="1" dirty="0"/>
        </a:p>
      </dgm:t>
    </dgm:pt>
    <dgm:pt modelId="{D8E15674-32E7-45F1-BCE9-F18BF216D74B}" type="parTrans" cxnId="{35C8123B-08DF-4FAD-9F49-FFFC01F6B3DA}">
      <dgm:prSet/>
      <dgm:spPr/>
      <dgm:t>
        <a:bodyPr/>
        <a:lstStyle/>
        <a:p>
          <a:endParaRPr lang="th-TH" sz="2000" b="1"/>
        </a:p>
      </dgm:t>
    </dgm:pt>
    <dgm:pt modelId="{E9435981-C4D4-4A39-A6B4-B83387F348D9}" type="sibTrans" cxnId="{35C8123B-08DF-4FAD-9F49-FFFC01F6B3DA}">
      <dgm:prSet custT="1"/>
      <dgm:spPr/>
      <dgm:t>
        <a:bodyPr/>
        <a:lstStyle/>
        <a:p>
          <a:endParaRPr lang="th-TH" sz="1600" b="1"/>
        </a:p>
      </dgm:t>
    </dgm:pt>
    <dgm:pt modelId="{953776EC-78BB-47E7-8345-B56A7D29ACB0}">
      <dgm:prSet phldrT="[ข้อความ]" custT="1"/>
      <dgm:spPr/>
      <dgm:t>
        <a:bodyPr/>
        <a:lstStyle/>
        <a:p>
          <a:r>
            <a:rPr lang="th-TH" sz="2000" b="1" u="none" strike="noStrike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ร้อยละ </a:t>
          </a:r>
        </a:p>
        <a:p>
          <a:r>
            <a:rPr lang="en-US" sz="20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100</a:t>
          </a:r>
          <a:endParaRPr lang="th-TH" sz="2000" b="1" dirty="0"/>
        </a:p>
      </dgm:t>
    </dgm:pt>
    <dgm:pt modelId="{AB083777-8929-48DE-A207-4198D3981366}" type="parTrans" cxnId="{8FBD8784-071C-4D5F-B189-4119F5D716DB}">
      <dgm:prSet/>
      <dgm:spPr/>
      <dgm:t>
        <a:bodyPr/>
        <a:lstStyle/>
        <a:p>
          <a:endParaRPr lang="th-TH" sz="2000" b="1"/>
        </a:p>
      </dgm:t>
    </dgm:pt>
    <dgm:pt modelId="{2AC281CE-9ED8-48D7-BC34-816EF2974F25}" type="sibTrans" cxnId="{8FBD8784-071C-4D5F-B189-4119F5D716DB}">
      <dgm:prSet/>
      <dgm:spPr/>
      <dgm:t>
        <a:bodyPr/>
        <a:lstStyle/>
        <a:p>
          <a:endParaRPr lang="th-TH" sz="2000" b="1"/>
        </a:p>
      </dgm:t>
    </dgm:pt>
    <dgm:pt modelId="{80354B8B-D452-400A-B71F-9D50B1B72D18}" type="pres">
      <dgm:prSet presAssocID="{1757D3F7-6739-4FC2-A46B-D4D790AF7647}" presName="Name0" presStyleCnt="0">
        <dgm:presLayoutVars>
          <dgm:dir/>
          <dgm:resizeHandles val="exact"/>
        </dgm:presLayoutVars>
      </dgm:prSet>
      <dgm:spPr/>
    </dgm:pt>
    <dgm:pt modelId="{4F308DBB-31CE-4BCC-BBF8-045932166345}" type="pres">
      <dgm:prSet presAssocID="{DE26F472-A774-4E37-B63D-0D2B068165C9}" presName="node" presStyleLbl="node1" presStyleIdx="0" presStyleCnt="3">
        <dgm:presLayoutVars>
          <dgm:bulletEnabled val="1"/>
        </dgm:presLayoutVars>
      </dgm:prSet>
      <dgm:spPr/>
    </dgm:pt>
    <dgm:pt modelId="{0ECB2E23-98AC-43CB-AB73-65C09B717764}" type="pres">
      <dgm:prSet presAssocID="{36A62095-07EB-412D-8D84-E98FA54E1689}" presName="sibTrans" presStyleLbl="sibTrans2D1" presStyleIdx="0" presStyleCnt="2"/>
      <dgm:spPr/>
    </dgm:pt>
    <dgm:pt modelId="{C7E92A6C-F8EB-46E6-875A-94047A381D68}" type="pres">
      <dgm:prSet presAssocID="{36A62095-07EB-412D-8D84-E98FA54E1689}" presName="connectorText" presStyleLbl="sibTrans2D1" presStyleIdx="0" presStyleCnt="2"/>
      <dgm:spPr/>
    </dgm:pt>
    <dgm:pt modelId="{5143BD05-9D6F-4171-B8D0-62FB10E2DA41}" type="pres">
      <dgm:prSet presAssocID="{0B5E73A1-91A0-4109-BB34-81095DA83790}" presName="node" presStyleLbl="node1" presStyleIdx="1" presStyleCnt="3">
        <dgm:presLayoutVars>
          <dgm:bulletEnabled val="1"/>
        </dgm:presLayoutVars>
      </dgm:prSet>
      <dgm:spPr/>
    </dgm:pt>
    <dgm:pt modelId="{0678AB5B-C797-41AE-92B0-523CF490D45D}" type="pres">
      <dgm:prSet presAssocID="{E9435981-C4D4-4A39-A6B4-B83387F348D9}" presName="sibTrans" presStyleLbl="sibTrans2D1" presStyleIdx="1" presStyleCnt="2"/>
      <dgm:spPr/>
    </dgm:pt>
    <dgm:pt modelId="{62286C5B-2959-4A1F-BE32-F42E5F5F1077}" type="pres">
      <dgm:prSet presAssocID="{E9435981-C4D4-4A39-A6B4-B83387F348D9}" presName="connectorText" presStyleLbl="sibTrans2D1" presStyleIdx="1" presStyleCnt="2"/>
      <dgm:spPr/>
    </dgm:pt>
    <dgm:pt modelId="{64AF2956-5CD1-45FA-A950-B03BEADE0CF0}" type="pres">
      <dgm:prSet presAssocID="{953776EC-78BB-47E7-8345-B56A7D29ACB0}" presName="node" presStyleLbl="node1" presStyleIdx="2" presStyleCnt="3">
        <dgm:presLayoutVars>
          <dgm:bulletEnabled val="1"/>
        </dgm:presLayoutVars>
      </dgm:prSet>
      <dgm:spPr/>
    </dgm:pt>
  </dgm:ptLst>
  <dgm:cxnLst>
    <dgm:cxn modelId="{61FE7811-18AA-4470-87BB-014083D38698}" type="presOf" srcId="{36A62095-07EB-412D-8D84-E98FA54E1689}" destId="{C7E92A6C-F8EB-46E6-875A-94047A381D68}" srcOrd="1" destOrd="0" presId="urn:microsoft.com/office/officeart/2005/8/layout/process1"/>
    <dgm:cxn modelId="{6F96C018-2D8E-4847-8EE6-6BA60F35C152}" type="presOf" srcId="{1757D3F7-6739-4FC2-A46B-D4D790AF7647}" destId="{80354B8B-D452-400A-B71F-9D50B1B72D18}" srcOrd="0" destOrd="0" presId="urn:microsoft.com/office/officeart/2005/8/layout/process1"/>
    <dgm:cxn modelId="{35C8123B-08DF-4FAD-9F49-FFFC01F6B3DA}" srcId="{1757D3F7-6739-4FC2-A46B-D4D790AF7647}" destId="{0B5E73A1-91A0-4109-BB34-81095DA83790}" srcOrd="1" destOrd="0" parTransId="{D8E15674-32E7-45F1-BCE9-F18BF216D74B}" sibTransId="{E9435981-C4D4-4A39-A6B4-B83387F348D9}"/>
    <dgm:cxn modelId="{BD83EA3D-BE0A-46A0-9EB6-9F5D719CDCA1}" type="presOf" srcId="{E9435981-C4D4-4A39-A6B4-B83387F348D9}" destId="{62286C5B-2959-4A1F-BE32-F42E5F5F1077}" srcOrd="1" destOrd="0" presId="urn:microsoft.com/office/officeart/2005/8/layout/process1"/>
    <dgm:cxn modelId="{2902A971-FD14-431E-830B-D1A887B2B908}" type="presOf" srcId="{E9435981-C4D4-4A39-A6B4-B83387F348D9}" destId="{0678AB5B-C797-41AE-92B0-523CF490D45D}" srcOrd="0" destOrd="0" presId="urn:microsoft.com/office/officeart/2005/8/layout/process1"/>
    <dgm:cxn modelId="{8FBD8784-071C-4D5F-B189-4119F5D716DB}" srcId="{1757D3F7-6739-4FC2-A46B-D4D790AF7647}" destId="{953776EC-78BB-47E7-8345-B56A7D29ACB0}" srcOrd="2" destOrd="0" parTransId="{AB083777-8929-48DE-A207-4198D3981366}" sibTransId="{2AC281CE-9ED8-48D7-BC34-816EF2974F25}"/>
    <dgm:cxn modelId="{FD744087-44A2-49FF-B5F7-2CD5CCE95350}" type="presOf" srcId="{DE26F472-A774-4E37-B63D-0D2B068165C9}" destId="{4F308DBB-31CE-4BCC-BBF8-045932166345}" srcOrd="0" destOrd="0" presId="urn:microsoft.com/office/officeart/2005/8/layout/process1"/>
    <dgm:cxn modelId="{4697929F-C209-40EC-9CEC-CEFB7A7138E9}" type="presOf" srcId="{0B5E73A1-91A0-4109-BB34-81095DA83790}" destId="{5143BD05-9D6F-4171-B8D0-62FB10E2DA41}" srcOrd="0" destOrd="0" presId="urn:microsoft.com/office/officeart/2005/8/layout/process1"/>
    <dgm:cxn modelId="{5A7C63B6-6A97-4CC6-A542-0454A636F115}" type="presOf" srcId="{36A62095-07EB-412D-8D84-E98FA54E1689}" destId="{0ECB2E23-98AC-43CB-AB73-65C09B717764}" srcOrd="0" destOrd="0" presId="urn:microsoft.com/office/officeart/2005/8/layout/process1"/>
    <dgm:cxn modelId="{582573C3-C01F-4B44-B427-EE77CFC281BF}" type="presOf" srcId="{953776EC-78BB-47E7-8345-B56A7D29ACB0}" destId="{64AF2956-5CD1-45FA-A950-B03BEADE0CF0}" srcOrd="0" destOrd="0" presId="urn:microsoft.com/office/officeart/2005/8/layout/process1"/>
    <dgm:cxn modelId="{63E504D1-CBA1-4EA3-9552-5DD18C3E3069}" srcId="{1757D3F7-6739-4FC2-A46B-D4D790AF7647}" destId="{DE26F472-A774-4E37-B63D-0D2B068165C9}" srcOrd="0" destOrd="0" parTransId="{DD38CE10-09C9-4458-945C-CB2F9FC05A31}" sibTransId="{36A62095-07EB-412D-8D84-E98FA54E1689}"/>
    <dgm:cxn modelId="{A33ADDD0-2A73-4A51-A7B4-53F295242F97}" type="presParOf" srcId="{80354B8B-D452-400A-B71F-9D50B1B72D18}" destId="{4F308DBB-31CE-4BCC-BBF8-045932166345}" srcOrd="0" destOrd="0" presId="urn:microsoft.com/office/officeart/2005/8/layout/process1"/>
    <dgm:cxn modelId="{8767EA5F-F152-4F40-8D28-7C945971C9B0}" type="presParOf" srcId="{80354B8B-D452-400A-B71F-9D50B1B72D18}" destId="{0ECB2E23-98AC-43CB-AB73-65C09B717764}" srcOrd="1" destOrd="0" presId="urn:microsoft.com/office/officeart/2005/8/layout/process1"/>
    <dgm:cxn modelId="{1B05C26E-18D3-4C5A-93D1-C42D1C12FECA}" type="presParOf" srcId="{0ECB2E23-98AC-43CB-AB73-65C09B717764}" destId="{C7E92A6C-F8EB-46E6-875A-94047A381D68}" srcOrd="0" destOrd="0" presId="urn:microsoft.com/office/officeart/2005/8/layout/process1"/>
    <dgm:cxn modelId="{57DDC885-0AB9-41A7-BFB9-A75818C8E512}" type="presParOf" srcId="{80354B8B-D452-400A-B71F-9D50B1B72D18}" destId="{5143BD05-9D6F-4171-B8D0-62FB10E2DA41}" srcOrd="2" destOrd="0" presId="urn:microsoft.com/office/officeart/2005/8/layout/process1"/>
    <dgm:cxn modelId="{A4C1F265-B399-4E14-82B4-730B6D8D11F1}" type="presParOf" srcId="{80354B8B-D452-400A-B71F-9D50B1B72D18}" destId="{0678AB5B-C797-41AE-92B0-523CF490D45D}" srcOrd="3" destOrd="0" presId="urn:microsoft.com/office/officeart/2005/8/layout/process1"/>
    <dgm:cxn modelId="{D296875E-EDF9-4DB0-B7B7-0C67D842A46C}" type="presParOf" srcId="{0678AB5B-C797-41AE-92B0-523CF490D45D}" destId="{62286C5B-2959-4A1F-BE32-F42E5F5F1077}" srcOrd="0" destOrd="0" presId="urn:microsoft.com/office/officeart/2005/8/layout/process1"/>
    <dgm:cxn modelId="{E0B3B39B-47EE-44A3-BDF5-4E28751DF4E3}" type="presParOf" srcId="{80354B8B-D452-400A-B71F-9D50B1B72D18}" destId="{64AF2956-5CD1-45FA-A950-B03BEADE0CF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FEDB67CB-0B0D-4B2F-BA1B-96378A36ACBE}" type="doc">
      <dgm:prSet loTypeId="urn:microsoft.com/office/officeart/2005/8/layout/process4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th-TH"/>
        </a:p>
      </dgm:t>
    </dgm:pt>
    <dgm:pt modelId="{F0C5EF72-B725-44F5-BF17-8B6608B579DE}">
      <dgm:prSet phldrT="[ข้อความ]"/>
      <dgm:spPr/>
      <dgm:t>
        <a:bodyPr/>
        <a:lstStyle/>
        <a:p>
          <a:r>
            <a:rPr lang="th-TH" b="1" dirty="0">
              <a:solidFill>
                <a:srgbClr val="C00000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กิจกรรมที่ดำเนินงาน</a:t>
          </a:r>
          <a:endParaRPr lang="th-TH" b="1" dirty="0"/>
        </a:p>
      </dgm:t>
    </dgm:pt>
    <dgm:pt modelId="{EFBB2BB2-8876-4BC2-9EF6-E9115FDC0415}" type="parTrans" cxnId="{8E2BF33D-9718-4A73-8FA9-CBD257852231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05CC8933-FE6E-4A73-ADBF-6E32DD5865E7}" type="sibTrans" cxnId="{8E2BF33D-9718-4A73-8FA9-CBD257852231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8EC63D57-9454-47A6-A324-24AFCD3D8588}">
      <dgm:prSet phldrT="[ข้อความ]"/>
      <dgm:spPr/>
      <dgm:t>
        <a:bodyPr/>
        <a:lstStyle/>
        <a:p>
          <a:r>
            <a:rPr lang="th-TH" b="1" i="0" u="none" strike="noStrike" dirty="0">
              <a:solidFill>
                <a:schemeClr val="bg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มีการประเมินกิจกรรม </a:t>
          </a:r>
          <a:r>
            <a:rPr lang="en-US" b="1" i="0" u="none" strike="noStrike" dirty="0">
              <a:solidFill>
                <a:schemeClr val="bg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AMR 5 </a:t>
          </a:r>
          <a:r>
            <a:rPr lang="th-TH" b="1" i="0" u="none" strike="noStrike" dirty="0">
              <a:solidFill>
                <a:schemeClr val="bg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กิจกรรมสำคัญ ได้ในระดับ </a:t>
          </a:r>
          <a:r>
            <a:rPr lang="en-US" b="1" i="0" u="none" strike="noStrike" dirty="0">
              <a:solidFill>
                <a:schemeClr val="bg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intermediate</a:t>
          </a:r>
          <a:endParaRPr lang="th-TH" b="1" dirty="0">
            <a:solidFill>
              <a:schemeClr val="bg1"/>
            </a:solidFill>
          </a:endParaRPr>
        </a:p>
      </dgm:t>
    </dgm:pt>
    <dgm:pt modelId="{71FA006D-3DE8-48FA-B2C2-67BBD4067E64}" type="parTrans" cxnId="{46AF2C99-BF58-4A34-8A63-FB2988ED742A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A2B45B06-18A6-4F16-8813-35835CDC485E}" type="sibTrans" cxnId="{46AF2C99-BF58-4A34-8A63-FB2988ED742A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E573FA56-E4DC-4549-8E4E-D3C62FC9130B}" type="pres">
      <dgm:prSet presAssocID="{FEDB67CB-0B0D-4B2F-BA1B-96378A36ACBE}" presName="Name0" presStyleCnt="0">
        <dgm:presLayoutVars>
          <dgm:dir/>
          <dgm:animLvl val="lvl"/>
          <dgm:resizeHandles val="exact"/>
        </dgm:presLayoutVars>
      </dgm:prSet>
      <dgm:spPr/>
    </dgm:pt>
    <dgm:pt modelId="{99AF51CD-3E81-41A7-8941-AE4F21D534F1}" type="pres">
      <dgm:prSet presAssocID="{8EC63D57-9454-47A6-A324-24AFCD3D8588}" presName="boxAndChildren" presStyleCnt="0"/>
      <dgm:spPr/>
    </dgm:pt>
    <dgm:pt modelId="{2CF8ECED-3EBB-4CC4-8B45-28E839A01864}" type="pres">
      <dgm:prSet presAssocID="{8EC63D57-9454-47A6-A324-24AFCD3D8588}" presName="parentTextBox" presStyleLbl="node1" presStyleIdx="0" presStyleCnt="2"/>
      <dgm:spPr/>
    </dgm:pt>
    <dgm:pt modelId="{DA82E95A-F774-4920-8FCD-2FBA61C8183D}" type="pres">
      <dgm:prSet presAssocID="{05CC8933-FE6E-4A73-ADBF-6E32DD5865E7}" presName="sp" presStyleCnt="0"/>
      <dgm:spPr/>
    </dgm:pt>
    <dgm:pt modelId="{725F1319-2BCF-43E5-AF37-4E8009AC2B13}" type="pres">
      <dgm:prSet presAssocID="{F0C5EF72-B725-44F5-BF17-8B6608B579DE}" presName="arrowAndChildren" presStyleCnt="0"/>
      <dgm:spPr/>
    </dgm:pt>
    <dgm:pt modelId="{991C2799-C7A8-4FFE-B608-85F7F3A1E216}" type="pres">
      <dgm:prSet presAssocID="{F0C5EF72-B725-44F5-BF17-8B6608B579DE}" presName="parentTextArrow" presStyleLbl="node1" presStyleIdx="1" presStyleCnt="2"/>
      <dgm:spPr/>
    </dgm:pt>
  </dgm:ptLst>
  <dgm:cxnLst>
    <dgm:cxn modelId="{8E2BF33D-9718-4A73-8FA9-CBD257852231}" srcId="{FEDB67CB-0B0D-4B2F-BA1B-96378A36ACBE}" destId="{F0C5EF72-B725-44F5-BF17-8B6608B579DE}" srcOrd="0" destOrd="0" parTransId="{EFBB2BB2-8876-4BC2-9EF6-E9115FDC0415}" sibTransId="{05CC8933-FE6E-4A73-ADBF-6E32DD5865E7}"/>
    <dgm:cxn modelId="{77D17647-CA43-45AB-A792-8276F9F03E9A}" type="presOf" srcId="{8EC63D57-9454-47A6-A324-24AFCD3D8588}" destId="{2CF8ECED-3EBB-4CC4-8B45-28E839A01864}" srcOrd="0" destOrd="0" presId="urn:microsoft.com/office/officeart/2005/8/layout/process4"/>
    <dgm:cxn modelId="{46AF2C99-BF58-4A34-8A63-FB2988ED742A}" srcId="{FEDB67CB-0B0D-4B2F-BA1B-96378A36ACBE}" destId="{8EC63D57-9454-47A6-A324-24AFCD3D8588}" srcOrd="1" destOrd="0" parTransId="{71FA006D-3DE8-48FA-B2C2-67BBD4067E64}" sibTransId="{A2B45B06-18A6-4F16-8813-35835CDC485E}"/>
    <dgm:cxn modelId="{E744479A-3739-4993-9387-C8A0C9387942}" type="presOf" srcId="{FEDB67CB-0B0D-4B2F-BA1B-96378A36ACBE}" destId="{E573FA56-E4DC-4549-8E4E-D3C62FC9130B}" srcOrd="0" destOrd="0" presId="urn:microsoft.com/office/officeart/2005/8/layout/process4"/>
    <dgm:cxn modelId="{297B62AD-E835-4CF8-8B59-67D3D723D476}" type="presOf" srcId="{F0C5EF72-B725-44F5-BF17-8B6608B579DE}" destId="{991C2799-C7A8-4FFE-B608-85F7F3A1E216}" srcOrd="0" destOrd="0" presId="urn:microsoft.com/office/officeart/2005/8/layout/process4"/>
    <dgm:cxn modelId="{6B23D5D7-BC64-4415-933F-8C80E515540C}" type="presParOf" srcId="{E573FA56-E4DC-4549-8E4E-D3C62FC9130B}" destId="{99AF51CD-3E81-41A7-8941-AE4F21D534F1}" srcOrd="0" destOrd="0" presId="urn:microsoft.com/office/officeart/2005/8/layout/process4"/>
    <dgm:cxn modelId="{8802A877-42E8-4725-8178-717C02337A86}" type="presParOf" srcId="{99AF51CD-3E81-41A7-8941-AE4F21D534F1}" destId="{2CF8ECED-3EBB-4CC4-8B45-28E839A01864}" srcOrd="0" destOrd="0" presId="urn:microsoft.com/office/officeart/2005/8/layout/process4"/>
    <dgm:cxn modelId="{DB0FC817-DF8F-4906-A22D-2FA1A247516B}" type="presParOf" srcId="{E573FA56-E4DC-4549-8E4E-D3C62FC9130B}" destId="{DA82E95A-F774-4920-8FCD-2FBA61C8183D}" srcOrd="1" destOrd="0" presId="urn:microsoft.com/office/officeart/2005/8/layout/process4"/>
    <dgm:cxn modelId="{D0D3197D-9E61-4931-8108-7DF36291F35A}" type="presParOf" srcId="{E573FA56-E4DC-4549-8E4E-D3C62FC9130B}" destId="{725F1319-2BCF-43E5-AF37-4E8009AC2B13}" srcOrd="2" destOrd="0" presId="urn:microsoft.com/office/officeart/2005/8/layout/process4"/>
    <dgm:cxn modelId="{C80D5BC9-6E80-4971-9E7E-0B67BE6446E3}" type="presParOf" srcId="{725F1319-2BCF-43E5-AF37-4E8009AC2B13}" destId="{991C2799-C7A8-4FFE-B608-85F7F3A1E21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6CDA409-2A08-411A-98BE-9ECCBD24B283}" type="doc">
      <dgm:prSet loTypeId="urn:microsoft.com/office/officeart/2005/8/layout/vList3" loCatId="list" qsTypeId="urn:microsoft.com/office/officeart/2005/8/quickstyle/simple1" qsCatId="simple" csTypeId="urn:microsoft.com/office/officeart/2005/8/colors/accent1_3" csCatId="accent1" phldr="1"/>
      <dgm:spPr/>
    </dgm:pt>
    <dgm:pt modelId="{FD059285-1C6D-430A-9BE5-2D9D09C00051}">
      <dgm:prSet phldrT="[ข้อความ]" custT="1"/>
      <dgm:spPr/>
      <dgm:t>
        <a:bodyPr/>
        <a:lstStyle/>
        <a:p>
          <a:pPr algn="ctr"/>
          <a:r>
            <a:rPr lang="th-TH" sz="2400" b="1" u="none" strike="noStrike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10. อัตราตายผู้ป่วยติดเชื้อในกระแสเลือดแบบรุนแรงชนิด </a:t>
          </a:r>
          <a:r>
            <a:rPr lang="en-US" sz="2400" b="1" u="none" strike="noStrike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community-acquired </a:t>
          </a:r>
          <a:r>
            <a:rPr lang="th-TH" sz="2400" b="1" u="none" strike="noStrike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&lt; ร้อยละ 30</a:t>
          </a:r>
          <a:r>
            <a:rPr lang="en-US" sz="2400" b="1" u="none" strike="noStrike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</a:t>
          </a:r>
          <a:endParaRPr lang="th-TH" sz="2400" b="1" spc="-100" baseline="0" dirty="0"/>
        </a:p>
      </dgm:t>
    </dgm:pt>
    <dgm:pt modelId="{33923DCC-2D5B-449F-AA2B-B4E33808BC7D}" type="parTrans" cxnId="{F094DAC1-28BE-4044-A9F7-FD959EA5C28C}">
      <dgm:prSet/>
      <dgm:spPr/>
      <dgm:t>
        <a:bodyPr/>
        <a:lstStyle/>
        <a:p>
          <a:pPr algn="ctr"/>
          <a:endParaRPr lang="th-TH" sz="1600" b="1">
            <a:solidFill>
              <a:schemeClr val="tx1"/>
            </a:solidFill>
          </a:endParaRPr>
        </a:p>
      </dgm:t>
    </dgm:pt>
    <dgm:pt modelId="{8309CD50-9C2B-449D-BEA9-17EAF9615838}" type="sibTrans" cxnId="{F094DAC1-28BE-4044-A9F7-FD959EA5C28C}">
      <dgm:prSet/>
      <dgm:spPr/>
      <dgm:t>
        <a:bodyPr/>
        <a:lstStyle/>
        <a:p>
          <a:pPr algn="ctr"/>
          <a:endParaRPr lang="th-TH" sz="1600" b="1">
            <a:solidFill>
              <a:schemeClr val="tx1"/>
            </a:solidFill>
          </a:endParaRPr>
        </a:p>
      </dgm:t>
    </dgm:pt>
    <dgm:pt modelId="{C8C9758C-6F0B-494D-AF12-67A39BFD31AC}" type="pres">
      <dgm:prSet presAssocID="{66CDA409-2A08-411A-98BE-9ECCBD24B283}" presName="linearFlow" presStyleCnt="0">
        <dgm:presLayoutVars>
          <dgm:dir/>
          <dgm:resizeHandles val="exact"/>
        </dgm:presLayoutVars>
      </dgm:prSet>
      <dgm:spPr/>
    </dgm:pt>
    <dgm:pt modelId="{EA2673A5-6D61-4A1B-944B-03F295FE5B67}" type="pres">
      <dgm:prSet presAssocID="{FD059285-1C6D-430A-9BE5-2D9D09C00051}" presName="composite" presStyleCnt="0"/>
      <dgm:spPr/>
    </dgm:pt>
    <dgm:pt modelId="{1E0B3870-5F24-4EA6-8054-50F7B53F7821}" type="pres">
      <dgm:prSet presAssocID="{FD059285-1C6D-430A-9BE5-2D9D09C00051}" presName="imgShp" presStyleLbl="fgImgPlace1" presStyleIdx="0" presStyleCnt="1"/>
      <dgm:spPr>
        <a:blipFill>
          <a:blip xmlns:r="http://schemas.openxmlformats.org/officeDocument/2006/relationships" r:embed="rId1"/>
          <a:srcRect/>
          <a:stretch>
            <a:fillRect l="-12000" r="-12000"/>
          </a:stretch>
        </a:blipFill>
      </dgm:spPr>
    </dgm:pt>
    <dgm:pt modelId="{0E941CA5-FAF9-4FBC-B612-A2368F487F56}" type="pres">
      <dgm:prSet presAssocID="{FD059285-1C6D-430A-9BE5-2D9D09C00051}" presName="txShp" presStyleLbl="node1" presStyleIdx="0" presStyleCnt="1">
        <dgm:presLayoutVars>
          <dgm:bulletEnabled val="1"/>
        </dgm:presLayoutVars>
      </dgm:prSet>
      <dgm:spPr/>
    </dgm:pt>
  </dgm:ptLst>
  <dgm:cxnLst>
    <dgm:cxn modelId="{70E6476D-29C6-47A7-9150-B7B80AB2F2E0}" type="presOf" srcId="{66CDA409-2A08-411A-98BE-9ECCBD24B283}" destId="{C8C9758C-6F0B-494D-AF12-67A39BFD31AC}" srcOrd="0" destOrd="0" presId="urn:microsoft.com/office/officeart/2005/8/layout/vList3"/>
    <dgm:cxn modelId="{CDA34C91-4362-4B3B-9850-049395F9D88E}" type="presOf" srcId="{FD059285-1C6D-430A-9BE5-2D9D09C00051}" destId="{0E941CA5-FAF9-4FBC-B612-A2368F487F56}" srcOrd="0" destOrd="0" presId="urn:microsoft.com/office/officeart/2005/8/layout/vList3"/>
    <dgm:cxn modelId="{F094DAC1-28BE-4044-A9F7-FD959EA5C28C}" srcId="{66CDA409-2A08-411A-98BE-9ECCBD24B283}" destId="{FD059285-1C6D-430A-9BE5-2D9D09C00051}" srcOrd="0" destOrd="0" parTransId="{33923DCC-2D5B-449F-AA2B-B4E33808BC7D}" sibTransId="{8309CD50-9C2B-449D-BEA9-17EAF9615838}"/>
    <dgm:cxn modelId="{D56C37FC-32E3-4A47-A129-D795E6E15791}" type="presParOf" srcId="{C8C9758C-6F0B-494D-AF12-67A39BFD31AC}" destId="{EA2673A5-6D61-4A1B-944B-03F295FE5B67}" srcOrd="0" destOrd="0" presId="urn:microsoft.com/office/officeart/2005/8/layout/vList3"/>
    <dgm:cxn modelId="{60A7DEDB-9E81-4A75-B627-CCDD0C8C3E5E}" type="presParOf" srcId="{EA2673A5-6D61-4A1B-944B-03F295FE5B67}" destId="{1E0B3870-5F24-4EA6-8054-50F7B53F7821}" srcOrd="0" destOrd="0" presId="urn:microsoft.com/office/officeart/2005/8/layout/vList3"/>
    <dgm:cxn modelId="{8CA441FB-9232-41A6-9440-A1C9599F8F70}" type="presParOf" srcId="{EA2673A5-6D61-4A1B-944B-03F295FE5B67}" destId="{0E941CA5-FAF9-4FBC-B612-A2368F487F56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1757D3F7-6739-4FC2-A46B-D4D790AF7647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DE26F472-A774-4E37-B63D-0D2B068165C9}">
      <dgm:prSet phldrT="[ข้อความ]" custT="1"/>
      <dgm:spPr/>
      <dgm:t>
        <a:bodyPr/>
        <a:lstStyle/>
        <a:p>
          <a:r>
            <a:rPr lang="th-TH" sz="2000" b="1" u="none" strike="noStrike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เป้าหมาย </a:t>
          </a:r>
        </a:p>
        <a:p>
          <a:r>
            <a:rPr lang="th-TH" sz="20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180</a:t>
          </a:r>
          <a:endParaRPr lang="th-TH" sz="2000" b="1" dirty="0"/>
        </a:p>
      </dgm:t>
    </dgm:pt>
    <dgm:pt modelId="{DD38CE10-09C9-4458-945C-CB2F9FC05A31}" type="parTrans" cxnId="{63E504D1-CBA1-4EA3-9552-5DD18C3E3069}">
      <dgm:prSet/>
      <dgm:spPr/>
      <dgm:t>
        <a:bodyPr/>
        <a:lstStyle/>
        <a:p>
          <a:endParaRPr lang="th-TH" sz="2000" b="1"/>
        </a:p>
      </dgm:t>
    </dgm:pt>
    <dgm:pt modelId="{36A62095-07EB-412D-8D84-E98FA54E1689}" type="sibTrans" cxnId="{63E504D1-CBA1-4EA3-9552-5DD18C3E3069}">
      <dgm:prSet custT="1"/>
      <dgm:spPr/>
      <dgm:t>
        <a:bodyPr/>
        <a:lstStyle/>
        <a:p>
          <a:endParaRPr lang="th-TH" sz="1600" b="1"/>
        </a:p>
      </dgm:t>
    </dgm:pt>
    <dgm:pt modelId="{0B5E73A1-91A0-4109-BB34-81095DA83790}">
      <dgm:prSet phldrT="[ข้อความ]" custT="1"/>
      <dgm:spPr/>
      <dgm:t>
        <a:bodyPr/>
        <a:lstStyle/>
        <a:p>
          <a:r>
            <a:rPr lang="th-TH" sz="2000" b="1" u="none" strike="noStrike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ผลงาน </a:t>
          </a:r>
        </a:p>
        <a:p>
          <a:r>
            <a:rPr lang="th-TH" sz="20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54</a:t>
          </a:r>
          <a:endParaRPr lang="th-TH" sz="2000" b="1" dirty="0"/>
        </a:p>
      </dgm:t>
    </dgm:pt>
    <dgm:pt modelId="{D8E15674-32E7-45F1-BCE9-F18BF216D74B}" type="parTrans" cxnId="{35C8123B-08DF-4FAD-9F49-FFFC01F6B3DA}">
      <dgm:prSet/>
      <dgm:spPr/>
      <dgm:t>
        <a:bodyPr/>
        <a:lstStyle/>
        <a:p>
          <a:endParaRPr lang="th-TH" sz="2000" b="1"/>
        </a:p>
      </dgm:t>
    </dgm:pt>
    <dgm:pt modelId="{E9435981-C4D4-4A39-A6B4-B83387F348D9}" type="sibTrans" cxnId="{35C8123B-08DF-4FAD-9F49-FFFC01F6B3DA}">
      <dgm:prSet custT="1"/>
      <dgm:spPr/>
      <dgm:t>
        <a:bodyPr/>
        <a:lstStyle/>
        <a:p>
          <a:endParaRPr lang="th-TH" sz="1600" b="1"/>
        </a:p>
      </dgm:t>
    </dgm:pt>
    <dgm:pt modelId="{953776EC-78BB-47E7-8345-B56A7D29ACB0}">
      <dgm:prSet phldrT="[ข้อความ]" custT="1"/>
      <dgm:spPr/>
      <dgm:t>
        <a:bodyPr/>
        <a:lstStyle/>
        <a:p>
          <a:r>
            <a:rPr lang="th-TH" sz="2000" b="1" u="none" strike="noStrike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ร้อยละ </a:t>
          </a:r>
        </a:p>
        <a:p>
          <a:r>
            <a:rPr lang="en-US" sz="20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30</a:t>
          </a:r>
          <a:endParaRPr lang="th-TH" sz="2000" b="1" dirty="0"/>
        </a:p>
      </dgm:t>
    </dgm:pt>
    <dgm:pt modelId="{AB083777-8929-48DE-A207-4198D3981366}" type="parTrans" cxnId="{8FBD8784-071C-4D5F-B189-4119F5D716DB}">
      <dgm:prSet/>
      <dgm:spPr/>
      <dgm:t>
        <a:bodyPr/>
        <a:lstStyle/>
        <a:p>
          <a:endParaRPr lang="th-TH" sz="2000" b="1"/>
        </a:p>
      </dgm:t>
    </dgm:pt>
    <dgm:pt modelId="{2AC281CE-9ED8-48D7-BC34-816EF2974F25}" type="sibTrans" cxnId="{8FBD8784-071C-4D5F-B189-4119F5D716DB}">
      <dgm:prSet/>
      <dgm:spPr/>
      <dgm:t>
        <a:bodyPr/>
        <a:lstStyle/>
        <a:p>
          <a:endParaRPr lang="th-TH" sz="2000" b="1"/>
        </a:p>
      </dgm:t>
    </dgm:pt>
    <dgm:pt modelId="{80354B8B-D452-400A-B71F-9D50B1B72D18}" type="pres">
      <dgm:prSet presAssocID="{1757D3F7-6739-4FC2-A46B-D4D790AF7647}" presName="Name0" presStyleCnt="0">
        <dgm:presLayoutVars>
          <dgm:dir/>
          <dgm:resizeHandles val="exact"/>
        </dgm:presLayoutVars>
      </dgm:prSet>
      <dgm:spPr/>
    </dgm:pt>
    <dgm:pt modelId="{4F308DBB-31CE-4BCC-BBF8-045932166345}" type="pres">
      <dgm:prSet presAssocID="{DE26F472-A774-4E37-B63D-0D2B068165C9}" presName="node" presStyleLbl="node1" presStyleIdx="0" presStyleCnt="3">
        <dgm:presLayoutVars>
          <dgm:bulletEnabled val="1"/>
        </dgm:presLayoutVars>
      </dgm:prSet>
      <dgm:spPr/>
    </dgm:pt>
    <dgm:pt modelId="{0ECB2E23-98AC-43CB-AB73-65C09B717764}" type="pres">
      <dgm:prSet presAssocID="{36A62095-07EB-412D-8D84-E98FA54E1689}" presName="sibTrans" presStyleLbl="sibTrans2D1" presStyleIdx="0" presStyleCnt="2"/>
      <dgm:spPr/>
    </dgm:pt>
    <dgm:pt modelId="{C7E92A6C-F8EB-46E6-875A-94047A381D68}" type="pres">
      <dgm:prSet presAssocID="{36A62095-07EB-412D-8D84-E98FA54E1689}" presName="connectorText" presStyleLbl="sibTrans2D1" presStyleIdx="0" presStyleCnt="2"/>
      <dgm:spPr/>
    </dgm:pt>
    <dgm:pt modelId="{5143BD05-9D6F-4171-B8D0-62FB10E2DA41}" type="pres">
      <dgm:prSet presAssocID="{0B5E73A1-91A0-4109-BB34-81095DA83790}" presName="node" presStyleLbl="node1" presStyleIdx="1" presStyleCnt="3">
        <dgm:presLayoutVars>
          <dgm:bulletEnabled val="1"/>
        </dgm:presLayoutVars>
      </dgm:prSet>
      <dgm:spPr/>
    </dgm:pt>
    <dgm:pt modelId="{0678AB5B-C797-41AE-92B0-523CF490D45D}" type="pres">
      <dgm:prSet presAssocID="{E9435981-C4D4-4A39-A6B4-B83387F348D9}" presName="sibTrans" presStyleLbl="sibTrans2D1" presStyleIdx="1" presStyleCnt="2"/>
      <dgm:spPr/>
    </dgm:pt>
    <dgm:pt modelId="{62286C5B-2959-4A1F-BE32-F42E5F5F1077}" type="pres">
      <dgm:prSet presAssocID="{E9435981-C4D4-4A39-A6B4-B83387F348D9}" presName="connectorText" presStyleLbl="sibTrans2D1" presStyleIdx="1" presStyleCnt="2"/>
      <dgm:spPr/>
    </dgm:pt>
    <dgm:pt modelId="{64AF2956-5CD1-45FA-A950-B03BEADE0CF0}" type="pres">
      <dgm:prSet presAssocID="{953776EC-78BB-47E7-8345-B56A7D29ACB0}" presName="node" presStyleLbl="node1" presStyleIdx="2" presStyleCnt="3">
        <dgm:presLayoutVars>
          <dgm:bulletEnabled val="1"/>
        </dgm:presLayoutVars>
      </dgm:prSet>
      <dgm:spPr/>
    </dgm:pt>
  </dgm:ptLst>
  <dgm:cxnLst>
    <dgm:cxn modelId="{61FE7811-18AA-4470-87BB-014083D38698}" type="presOf" srcId="{36A62095-07EB-412D-8D84-E98FA54E1689}" destId="{C7E92A6C-F8EB-46E6-875A-94047A381D68}" srcOrd="1" destOrd="0" presId="urn:microsoft.com/office/officeart/2005/8/layout/process1"/>
    <dgm:cxn modelId="{6F96C018-2D8E-4847-8EE6-6BA60F35C152}" type="presOf" srcId="{1757D3F7-6739-4FC2-A46B-D4D790AF7647}" destId="{80354B8B-D452-400A-B71F-9D50B1B72D18}" srcOrd="0" destOrd="0" presId="urn:microsoft.com/office/officeart/2005/8/layout/process1"/>
    <dgm:cxn modelId="{35C8123B-08DF-4FAD-9F49-FFFC01F6B3DA}" srcId="{1757D3F7-6739-4FC2-A46B-D4D790AF7647}" destId="{0B5E73A1-91A0-4109-BB34-81095DA83790}" srcOrd="1" destOrd="0" parTransId="{D8E15674-32E7-45F1-BCE9-F18BF216D74B}" sibTransId="{E9435981-C4D4-4A39-A6B4-B83387F348D9}"/>
    <dgm:cxn modelId="{BD83EA3D-BE0A-46A0-9EB6-9F5D719CDCA1}" type="presOf" srcId="{E9435981-C4D4-4A39-A6B4-B83387F348D9}" destId="{62286C5B-2959-4A1F-BE32-F42E5F5F1077}" srcOrd="1" destOrd="0" presId="urn:microsoft.com/office/officeart/2005/8/layout/process1"/>
    <dgm:cxn modelId="{2902A971-FD14-431E-830B-D1A887B2B908}" type="presOf" srcId="{E9435981-C4D4-4A39-A6B4-B83387F348D9}" destId="{0678AB5B-C797-41AE-92B0-523CF490D45D}" srcOrd="0" destOrd="0" presId="urn:microsoft.com/office/officeart/2005/8/layout/process1"/>
    <dgm:cxn modelId="{8FBD8784-071C-4D5F-B189-4119F5D716DB}" srcId="{1757D3F7-6739-4FC2-A46B-D4D790AF7647}" destId="{953776EC-78BB-47E7-8345-B56A7D29ACB0}" srcOrd="2" destOrd="0" parTransId="{AB083777-8929-48DE-A207-4198D3981366}" sibTransId="{2AC281CE-9ED8-48D7-BC34-816EF2974F25}"/>
    <dgm:cxn modelId="{FD744087-44A2-49FF-B5F7-2CD5CCE95350}" type="presOf" srcId="{DE26F472-A774-4E37-B63D-0D2B068165C9}" destId="{4F308DBB-31CE-4BCC-BBF8-045932166345}" srcOrd="0" destOrd="0" presId="urn:microsoft.com/office/officeart/2005/8/layout/process1"/>
    <dgm:cxn modelId="{4697929F-C209-40EC-9CEC-CEFB7A7138E9}" type="presOf" srcId="{0B5E73A1-91A0-4109-BB34-81095DA83790}" destId="{5143BD05-9D6F-4171-B8D0-62FB10E2DA41}" srcOrd="0" destOrd="0" presId="urn:microsoft.com/office/officeart/2005/8/layout/process1"/>
    <dgm:cxn modelId="{5A7C63B6-6A97-4CC6-A542-0454A636F115}" type="presOf" srcId="{36A62095-07EB-412D-8D84-E98FA54E1689}" destId="{0ECB2E23-98AC-43CB-AB73-65C09B717764}" srcOrd="0" destOrd="0" presId="urn:microsoft.com/office/officeart/2005/8/layout/process1"/>
    <dgm:cxn modelId="{582573C3-C01F-4B44-B427-EE77CFC281BF}" type="presOf" srcId="{953776EC-78BB-47E7-8345-B56A7D29ACB0}" destId="{64AF2956-5CD1-45FA-A950-B03BEADE0CF0}" srcOrd="0" destOrd="0" presId="urn:microsoft.com/office/officeart/2005/8/layout/process1"/>
    <dgm:cxn modelId="{63E504D1-CBA1-4EA3-9552-5DD18C3E3069}" srcId="{1757D3F7-6739-4FC2-A46B-D4D790AF7647}" destId="{DE26F472-A774-4E37-B63D-0D2B068165C9}" srcOrd="0" destOrd="0" parTransId="{DD38CE10-09C9-4458-945C-CB2F9FC05A31}" sibTransId="{36A62095-07EB-412D-8D84-E98FA54E1689}"/>
    <dgm:cxn modelId="{A33ADDD0-2A73-4A51-A7B4-53F295242F97}" type="presParOf" srcId="{80354B8B-D452-400A-B71F-9D50B1B72D18}" destId="{4F308DBB-31CE-4BCC-BBF8-045932166345}" srcOrd="0" destOrd="0" presId="urn:microsoft.com/office/officeart/2005/8/layout/process1"/>
    <dgm:cxn modelId="{8767EA5F-F152-4F40-8D28-7C945971C9B0}" type="presParOf" srcId="{80354B8B-D452-400A-B71F-9D50B1B72D18}" destId="{0ECB2E23-98AC-43CB-AB73-65C09B717764}" srcOrd="1" destOrd="0" presId="urn:microsoft.com/office/officeart/2005/8/layout/process1"/>
    <dgm:cxn modelId="{1B05C26E-18D3-4C5A-93D1-C42D1C12FECA}" type="presParOf" srcId="{0ECB2E23-98AC-43CB-AB73-65C09B717764}" destId="{C7E92A6C-F8EB-46E6-875A-94047A381D68}" srcOrd="0" destOrd="0" presId="urn:microsoft.com/office/officeart/2005/8/layout/process1"/>
    <dgm:cxn modelId="{57DDC885-0AB9-41A7-BFB9-A75818C8E512}" type="presParOf" srcId="{80354B8B-D452-400A-B71F-9D50B1B72D18}" destId="{5143BD05-9D6F-4171-B8D0-62FB10E2DA41}" srcOrd="2" destOrd="0" presId="urn:microsoft.com/office/officeart/2005/8/layout/process1"/>
    <dgm:cxn modelId="{A4C1F265-B399-4E14-82B4-730B6D8D11F1}" type="presParOf" srcId="{80354B8B-D452-400A-B71F-9D50B1B72D18}" destId="{0678AB5B-C797-41AE-92B0-523CF490D45D}" srcOrd="3" destOrd="0" presId="urn:microsoft.com/office/officeart/2005/8/layout/process1"/>
    <dgm:cxn modelId="{D296875E-EDF9-4DB0-B7B7-0C67D842A46C}" type="presParOf" srcId="{0678AB5B-C797-41AE-92B0-523CF490D45D}" destId="{62286C5B-2959-4A1F-BE32-F42E5F5F1077}" srcOrd="0" destOrd="0" presId="urn:microsoft.com/office/officeart/2005/8/layout/process1"/>
    <dgm:cxn modelId="{E0B3B39B-47EE-44A3-BDF5-4E28751DF4E3}" type="presParOf" srcId="{80354B8B-D452-400A-B71F-9D50B1B72D18}" destId="{64AF2956-5CD1-45FA-A950-B03BEADE0CF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FEDB67CB-0B0D-4B2F-BA1B-96378A36ACBE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F0C5EF72-B725-44F5-BF17-8B6608B579DE}">
      <dgm:prSet phldrT="[ข้อความ]" custT="1"/>
      <dgm:spPr/>
      <dgm:t>
        <a:bodyPr/>
        <a:lstStyle/>
        <a:p>
          <a:r>
            <a:rPr lang="th-TH" sz="2400" b="1">
              <a:latin typeface="Athiti Light" panose="00000400000000000000" pitchFamily="2" charset="-34"/>
              <a:cs typeface="Athiti Light" panose="00000400000000000000" pitchFamily="2" charset="-34"/>
            </a:rPr>
            <a:t>กิจกรรมที่ดำเนินงาน</a:t>
          </a:r>
          <a:endParaRPr lang="th-TH" sz="2400" b="1" dirty="0"/>
        </a:p>
      </dgm:t>
    </dgm:pt>
    <dgm:pt modelId="{EFBB2BB2-8876-4BC2-9EF6-E9115FDC0415}" type="parTrans" cxnId="{8E2BF33D-9718-4A73-8FA9-CBD257852231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05CC8933-FE6E-4A73-ADBF-6E32DD5865E7}" type="sibTrans" cxnId="{8E2BF33D-9718-4A73-8FA9-CBD257852231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8EC63D57-9454-47A6-A324-24AFCD3D8588}">
      <dgm:prSet phldrT="[ข้อความ]" custT="1"/>
      <dgm:spPr/>
      <dgm:t>
        <a:bodyPr/>
        <a:lstStyle/>
        <a:p>
          <a:r>
            <a:rPr lang="th-TH" sz="2400" b="1" i="0" u="none" strike="noStrike" dirty="0"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 - มีการทบทวน </a:t>
          </a:r>
          <a:r>
            <a:rPr lang="en-US" sz="2400" b="1" i="0" u="none" strike="noStrike" dirty="0"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Sepsis guideline </a:t>
          </a:r>
          <a:r>
            <a:rPr lang="th-TH" sz="2400" b="1" i="0" u="none" strike="noStrike" dirty="0"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สำหรับ รพ. ทุกแห่งที่จะส่งต่อผู้ป่วยไปยัง รพ.ยะลา</a:t>
          </a:r>
        </a:p>
        <a:p>
          <a:r>
            <a:rPr lang="th-TH" sz="2400" b="1" i="0" u="none" strike="noStrike" dirty="0"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 - มีการจัดทำ </a:t>
          </a:r>
          <a:r>
            <a:rPr lang="en-US" sz="2400" b="1" i="0" u="none" strike="noStrike" dirty="0"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guideline </a:t>
          </a:r>
          <a:r>
            <a:rPr lang="th-TH" sz="2400" b="1" i="0" u="none" strike="noStrike" dirty="0"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ในการเฝ้าระวังกลุ่มเสี่ยงในชุมชน</a:t>
          </a:r>
        </a:p>
        <a:p>
          <a:r>
            <a:rPr lang="th-TH" sz="2400" b="1" i="0" u="none" strike="noStrike" dirty="0"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- มีการนิเทศ ติดตามผลการใช้ </a:t>
          </a:r>
          <a:r>
            <a:rPr lang="en-US" sz="2400" b="1" i="0" u="none" strike="noStrike" dirty="0"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CPG/guideline </a:t>
          </a:r>
          <a:r>
            <a:rPr lang="th-TH" sz="2400" b="1" i="0" u="none" strike="noStrike" dirty="0"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ใน รพ.ทุกแห่ง</a:t>
          </a:r>
          <a:endParaRPr lang="th-TH" sz="2400" b="1" dirty="0"/>
        </a:p>
      </dgm:t>
    </dgm:pt>
    <dgm:pt modelId="{71FA006D-3DE8-48FA-B2C2-67BBD4067E64}" type="parTrans" cxnId="{46AF2C99-BF58-4A34-8A63-FB2988ED742A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A2B45B06-18A6-4F16-8813-35835CDC485E}" type="sibTrans" cxnId="{46AF2C99-BF58-4A34-8A63-FB2988ED742A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E573FA56-E4DC-4549-8E4E-D3C62FC9130B}" type="pres">
      <dgm:prSet presAssocID="{FEDB67CB-0B0D-4B2F-BA1B-96378A36ACBE}" presName="Name0" presStyleCnt="0">
        <dgm:presLayoutVars>
          <dgm:dir/>
          <dgm:animLvl val="lvl"/>
          <dgm:resizeHandles val="exact"/>
        </dgm:presLayoutVars>
      </dgm:prSet>
      <dgm:spPr/>
    </dgm:pt>
    <dgm:pt modelId="{99AF51CD-3E81-41A7-8941-AE4F21D534F1}" type="pres">
      <dgm:prSet presAssocID="{8EC63D57-9454-47A6-A324-24AFCD3D8588}" presName="boxAndChildren" presStyleCnt="0"/>
      <dgm:spPr/>
    </dgm:pt>
    <dgm:pt modelId="{2CF8ECED-3EBB-4CC4-8B45-28E839A01864}" type="pres">
      <dgm:prSet presAssocID="{8EC63D57-9454-47A6-A324-24AFCD3D8588}" presName="parentTextBox" presStyleLbl="node1" presStyleIdx="0" presStyleCnt="2" custScaleY="540561"/>
      <dgm:spPr/>
    </dgm:pt>
    <dgm:pt modelId="{DA82E95A-F774-4920-8FCD-2FBA61C8183D}" type="pres">
      <dgm:prSet presAssocID="{05CC8933-FE6E-4A73-ADBF-6E32DD5865E7}" presName="sp" presStyleCnt="0"/>
      <dgm:spPr/>
    </dgm:pt>
    <dgm:pt modelId="{725F1319-2BCF-43E5-AF37-4E8009AC2B13}" type="pres">
      <dgm:prSet presAssocID="{F0C5EF72-B725-44F5-BF17-8B6608B579DE}" presName="arrowAndChildren" presStyleCnt="0"/>
      <dgm:spPr/>
    </dgm:pt>
    <dgm:pt modelId="{991C2799-C7A8-4FFE-B608-85F7F3A1E216}" type="pres">
      <dgm:prSet presAssocID="{F0C5EF72-B725-44F5-BF17-8B6608B579DE}" presName="parentTextArrow" presStyleLbl="node1" presStyleIdx="1" presStyleCnt="2" custLinFactNeighborX="147" custLinFactNeighborY="-44545"/>
      <dgm:spPr/>
    </dgm:pt>
  </dgm:ptLst>
  <dgm:cxnLst>
    <dgm:cxn modelId="{8E2BF33D-9718-4A73-8FA9-CBD257852231}" srcId="{FEDB67CB-0B0D-4B2F-BA1B-96378A36ACBE}" destId="{F0C5EF72-B725-44F5-BF17-8B6608B579DE}" srcOrd="0" destOrd="0" parTransId="{EFBB2BB2-8876-4BC2-9EF6-E9115FDC0415}" sibTransId="{05CC8933-FE6E-4A73-ADBF-6E32DD5865E7}"/>
    <dgm:cxn modelId="{77D17647-CA43-45AB-A792-8276F9F03E9A}" type="presOf" srcId="{8EC63D57-9454-47A6-A324-24AFCD3D8588}" destId="{2CF8ECED-3EBB-4CC4-8B45-28E839A01864}" srcOrd="0" destOrd="0" presId="urn:microsoft.com/office/officeart/2005/8/layout/process4"/>
    <dgm:cxn modelId="{46AF2C99-BF58-4A34-8A63-FB2988ED742A}" srcId="{FEDB67CB-0B0D-4B2F-BA1B-96378A36ACBE}" destId="{8EC63D57-9454-47A6-A324-24AFCD3D8588}" srcOrd="1" destOrd="0" parTransId="{71FA006D-3DE8-48FA-B2C2-67BBD4067E64}" sibTransId="{A2B45B06-18A6-4F16-8813-35835CDC485E}"/>
    <dgm:cxn modelId="{E744479A-3739-4993-9387-C8A0C9387942}" type="presOf" srcId="{FEDB67CB-0B0D-4B2F-BA1B-96378A36ACBE}" destId="{E573FA56-E4DC-4549-8E4E-D3C62FC9130B}" srcOrd="0" destOrd="0" presId="urn:microsoft.com/office/officeart/2005/8/layout/process4"/>
    <dgm:cxn modelId="{297B62AD-E835-4CF8-8B59-67D3D723D476}" type="presOf" srcId="{F0C5EF72-B725-44F5-BF17-8B6608B579DE}" destId="{991C2799-C7A8-4FFE-B608-85F7F3A1E216}" srcOrd="0" destOrd="0" presId="urn:microsoft.com/office/officeart/2005/8/layout/process4"/>
    <dgm:cxn modelId="{6B23D5D7-BC64-4415-933F-8C80E515540C}" type="presParOf" srcId="{E573FA56-E4DC-4549-8E4E-D3C62FC9130B}" destId="{99AF51CD-3E81-41A7-8941-AE4F21D534F1}" srcOrd="0" destOrd="0" presId="urn:microsoft.com/office/officeart/2005/8/layout/process4"/>
    <dgm:cxn modelId="{8802A877-42E8-4725-8178-717C02337A86}" type="presParOf" srcId="{99AF51CD-3E81-41A7-8941-AE4F21D534F1}" destId="{2CF8ECED-3EBB-4CC4-8B45-28E839A01864}" srcOrd="0" destOrd="0" presId="urn:microsoft.com/office/officeart/2005/8/layout/process4"/>
    <dgm:cxn modelId="{DB0FC817-DF8F-4906-A22D-2FA1A247516B}" type="presParOf" srcId="{E573FA56-E4DC-4549-8E4E-D3C62FC9130B}" destId="{DA82E95A-F774-4920-8FCD-2FBA61C8183D}" srcOrd="1" destOrd="0" presId="urn:microsoft.com/office/officeart/2005/8/layout/process4"/>
    <dgm:cxn modelId="{D0D3197D-9E61-4931-8108-7DF36291F35A}" type="presParOf" srcId="{E573FA56-E4DC-4549-8E4E-D3C62FC9130B}" destId="{725F1319-2BCF-43E5-AF37-4E8009AC2B13}" srcOrd="2" destOrd="0" presId="urn:microsoft.com/office/officeart/2005/8/layout/process4"/>
    <dgm:cxn modelId="{C80D5BC9-6E80-4971-9E7E-0B67BE6446E3}" type="presParOf" srcId="{725F1319-2BCF-43E5-AF37-4E8009AC2B13}" destId="{991C2799-C7A8-4FFE-B608-85F7F3A1E21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FEDB67CB-0B0D-4B2F-BA1B-96378A36ACBE}" type="doc">
      <dgm:prSet loTypeId="urn:microsoft.com/office/officeart/2005/8/layout/process4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th-TH"/>
        </a:p>
      </dgm:t>
    </dgm:pt>
    <dgm:pt modelId="{8EC63D57-9454-47A6-A324-24AFCD3D8588}">
      <dgm:prSet phldrT="[ข้อความ]" custT="1"/>
      <dgm:spPr/>
      <dgm:t>
        <a:bodyPr/>
        <a:lstStyle/>
        <a:p>
          <a:pPr algn="l"/>
          <a:r>
            <a:rPr lang="th-TH" sz="2400" b="0" i="0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ติดตามและตรวจสอบผลการดำเนินงานด้านการบำบัดรักษา ระบบสมัครใจสถานพยาบาล ของแต่ละพื้นที่ ผ่านระบบบำบัดรักษาและฟื้นฟูสมรรถภาพผู้เสพและผู้ติดยาเสพติด (</a:t>
          </a:r>
          <a:r>
            <a:rPr lang="th-TH" sz="2400" b="0" i="0" u="none" strike="noStrike" dirty="0" err="1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บส</a:t>
          </a:r>
          <a:r>
            <a:rPr lang="th-TH" sz="2400" b="0" i="0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ต.) </a:t>
          </a:r>
          <a:endParaRPr lang="th-TH" sz="2400" b="0" dirty="0">
            <a:solidFill>
              <a:schemeClr val="tx1"/>
            </a:solidFill>
          </a:endParaRPr>
        </a:p>
      </dgm:t>
    </dgm:pt>
    <dgm:pt modelId="{71FA006D-3DE8-48FA-B2C2-67BBD4067E64}" type="parTrans" cxnId="{46AF2C99-BF58-4A34-8A63-FB2988ED742A}">
      <dgm:prSet/>
      <dgm:spPr/>
      <dgm:t>
        <a:bodyPr/>
        <a:lstStyle/>
        <a:p>
          <a:endParaRPr lang="th-TH" sz="1600" b="0">
            <a:solidFill>
              <a:schemeClr val="tx1"/>
            </a:solidFill>
          </a:endParaRPr>
        </a:p>
      </dgm:t>
    </dgm:pt>
    <dgm:pt modelId="{A2B45B06-18A6-4F16-8813-35835CDC485E}" type="sibTrans" cxnId="{46AF2C99-BF58-4A34-8A63-FB2988ED742A}">
      <dgm:prSet/>
      <dgm:spPr/>
      <dgm:t>
        <a:bodyPr/>
        <a:lstStyle/>
        <a:p>
          <a:endParaRPr lang="th-TH" sz="1600" b="0">
            <a:solidFill>
              <a:schemeClr val="tx1"/>
            </a:solidFill>
          </a:endParaRPr>
        </a:p>
      </dgm:t>
    </dgm:pt>
    <dgm:pt modelId="{E573FA56-E4DC-4549-8E4E-D3C62FC9130B}" type="pres">
      <dgm:prSet presAssocID="{FEDB67CB-0B0D-4B2F-BA1B-96378A36ACBE}" presName="Name0" presStyleCnt="0">
        <dgm:presLayoutVars>
          <dgm:dir/>
          <dgm:animLvl val="lvl"/>
          <dgm:resizeHandles val="exact"/>
        </dgm:presLayoutVars>
      </dgm:prSet>
      <dgm:spPr/>
    </dgm:pt>
    <dgm:pt modelId="{99AF51CD-3E81-41A7-8941-AE4F21D534F1}" type="pres">
      <dgm:prSet presAssocID="{8EC63D57-9454-47A6-A324-24AFCD3D8588}" presName="boxAndChildren" presStyleCnt="0"/>
      <dgm:spPr/>
    </dgm:pt>
    <dgm:pt modelId="{2CF8ECED-3EBB-4CC4-8B45-28E839A01864}" type="pres">
      <dgm:prSet presAssocID="{8EC63D57-9454-47A6-A324-24AFCD3D8588}" presName="parentTextBox" presStyleLbl="node1" presStyleIdx="0" presStyleCnt="1" custScaleX="91180" custLinFactNeighborX="778" custLinFactNeighborY="7147"/>
      <dgm:spPr/>
    </dgm:pt>
  </dgm:ptLst>
  <dgm:cxnLst>
    <dgm:cxn modelId="{77D17647-CA43-45AB-A792-8276F9F03E9A}" type="presOf" srcId="{8EC63D57-9454-47A6-A324-24AFCD3D8588}" destId="{2CF8ECED-3EBB-4CC4-8B45-28E839A01864}" srcOrd="0" destOrd="0" presId="urn:microsoft.com/office/officeart/2005/8/layout/process4"/>
    <dgm:cxn modelId="{46AF2C99-BF58-4A34-8A63-FB2988ED742A}" srcId="{FEDB67CB-0B0D-4B2F-BA1B-96378A36ACBE}" destId="{8EC63D57-9454-47A6-A324-24AFCD3D8588}" srcOrd="0" destOrd="0" parTransId="{71FA006D-3DE8-48FA-B2C2-67BBD4067E64}" sibTransId="{A2B45B06-18A6-4F16-8813-35835CDC485E}"/>
    <dgm:cxn modelId="{E744479A-3739-4993-9387-C8A0C9387942}" type="presOf" srcId="{FEDB67CB-0B0D-4B2F-BA1B-96378A36ACBE}" destId="{E573FA56-E4DC-4549-8E4E-D3C62FC9130B}" srcOrd="0" destOrd="0" presId="urn:microsoft.com/office/officeart/2005/8/layout/process4"/>
    <dgm:cxn modelId="{6B23D5D7-BC64-4415-933F-8C80E515540C}" type="presParOf" srcId="{E573FA56-E4DC-4549-8E4E-D3C62FC9130B}" destId="{99AF51CD-3E81-41A7-8941-AE4F21D534F1}" srcOrd="0" destOrd="0" presId="urn:microsoft.com/office/officeart/2005/8/layout/process4"/>
    <dgm:cxn modelId="{8802A877-42E8-4725-8178-717C02337A86}" type="presParOf" srcId="{99AF51CD-3E81-41A7-8941-AE4F21D534F1}" destId="{2CF8ECED-3EBB-4CC4-8B45-28E839A0186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66CDA409-2A08-411A-98BE-9ECCBD24B283}" type="doc">
      <dgm:prSet loTypeId="urn:microsoft.com/office/officeart/2005/8/layout/vList3" loCatId="list" qsTypeId="urn:microsoft.com/office/officeart/2005/8/quickstyle/simple1" qsCatId="simple" csTypeId="urn:microsoft.com/office/officeart/2005/8/colors/accent1_3" csCatId="accent1" phldr="1"/>
      <dgm:spPr/>
    </dgm:pt>
    <dgm:pt modelId="{FD059285-1C6D-430A-9BE5-2D9D09C00051}">
      <dgm:prSet phldrT="[ข้อความ]" custT="1"/>
      <dgm:spPr/>
      <dgm:t>
        <a:bodyPr/>
        <a:lstStyle/>
        <a:p>
          <a:pPr algn="l"/>
          <a:r>
            <a:rPr lang="th-TH" sz="2000" b="1" u="none" strike="noStrike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11. ร้อยละของผู้ติดยาเสพติดที่บำบัดครบตามเกณฑ์ที่กาหน</a:t>
          </a:r>
          <a:r>
            <a:rPr lang="th-TH" sz="2000" b="1" u="none" strike="noStrike" spc="-100" baseline="0" dirty="0" err="1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ดข</a:t>
          </a:r>
          <a:r>
            <a:rPr lang="th-TH" sz="2000" b="1" u="none" strike="noStrike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องแต่ละระบบ และได้รับการติดตามดูแลต่อเนื่อง 1 ปี (</a:t>
          </a:r>
          <a:r>
            <a:rPr lang="en-US" sz="2000" b="1" u="none" strike="noStrike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Retention Rate) </a:t>
          </a:r>
          <a:r>
            <a:rPr lang="th-TH" sz="2000" b="1" u="none" strike="noStrike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ร้อยละ 20</a:t>
          </a:r>
          <a:endParaRPr lang="th-TH" sz="2000" b="1" spc="-100" baseline="0" dirty="0"/>
        </a:p>
      </dgm:t>
    </dgm:pt>
    <dgm:pt modelId="{33923DCC-2D5B-449F-AA2B-B4E33808BC7D}" type="parTrans" cxnId="{F094DAC1-28BE-4044-A9F7-FD959EA5C28C}">
      <dgm:prSet/>
      <dgm:spPr/>
      <dgm:t>
        <a:bodyPr/>
        <a:lstStyle/>
        <a:p>
          <a:pPr algn="l"/>
          <a:endParaRPr lang="th-TH" sz="1400" b="1">
            <a:solidFill>
              <a:schemeClr val="tx1"/>
            </a:solidFill>
          </a:endParaRPr>
        </a:p>
      </dgm:t>
    </dgm:pt>
    <dgm:pt modelId="{8309CD50-9C2B-449D-BEA9-17EAF9615838}" type="sibTrans" cxnId="{F094DAC1-28BE-4044-A9F7-FD959EA5C28C}">
      <dgm:prSet/>
      <dgm:spPr/>
      <dgm:t>
        <a:bodyPr/>
        <a:lstStyle/>
        <a:p>
          <a:pPr algn="l"/>
          <a:endParaRPr lang="th-TH" sz="1400" b="1">
            <a:solidFill>
              <a:schemeClr val="tx1"/>
            </a:solidFill>
          </a:endParaRPr>
        </a:p>
      </dgm:t>
    </dgm:pt>
    <dgm:pt modelId="{C8C9758C-6F0B-494D-AF12-67A39BFD31AC}" type="pres">
      <dgm:prSet presAssocID="{66CDA409-2A08-411A-98BE-9ECCBD24B283}" presName="linearFlow" presStyleCnt="0">
        <dgm:presLayoutVars>
          <dgm:dir/>
          <dgm:resizeHandles val="exact"/>
        </dgm:presLayoutVars>
      </dgm:prSet>
      <dgm:spPr/>
    </dgm:pt>
    <dgm:pt modelId="{EA2673A5-6D61-4A1B-944B-03F295FE5B67}" type="pres">
      <dgm:prSet presAssocID="{FD059285-1C6D-430A-9BE5-2D9D09C00051}" presName="composite" presStyleCnt="0"/>
      <dgm:spPr/>
    </dgm:pt>
    <dgm:pt modelId="{1E0B3870-5F24-4EA6-8054-50F7B53F7821}" type="pres">
      <dgm:prSet presAssocID="{FD059285-1C6D-430A-9BE5-2D9D09C00051}" presName="imgShp" presStyleLbl="fgImgPlace1" presStyleIdx="0" presStyleCnt="1"/>
      <dgm:spPr>
        <a:blipFill rotWithShape="1">
          <a:blip xmlns:r="http://schemas.openxmlformats.org/officeDocument/2006/relationships" r:embed="rId1"/>
          <a:srcRect/>
          <a:stretch>
            <a:fillRect l="-3000" r="-3000"/>
          </a:stretch>
        </a:blipFill>
      </dgm:spPr>
    </dgm:pt>
    <dgm:pt modelId="{0E941CA5-FAF9-4FBC-B612-A2368F487F56}" type="pres">
      <dgm:prSet presAssocID="{FD059285-1C6D-430A-9BE5-2D9D09C00051}" presName="txShp" presStyleLbl="node1" presStyleIdx="0" presStyleCnt="1">
        <dgm:presLayoutVars>
          <dgm:bulletEnabled val="1"/>
        </dgm:presLayoutVars>
      </dgm:prSet>
      <dgm:spPr/>
    </dgm:pt>
  </dgm:ptLst>
  <dgm:cxnLst>
    <dgm:cxn modelId="{70E6476D-29C6-47A7-9150-B7B80AB2F2E0}" type="presOf" srcId="{66CDA409-2A08-411A-98BE-9ECCBD24B283}" destId="{C8C9758C-6F0B-494D-AF12-67A39BFD31AC}" srcOrd="0" destOrd="0" presId="urn:microsoft.com/office/officeart/2005/8/layout/vList3"/>
    <dgm:cxn modelId="{CDA34C91-4362-4B3B-9850-049395F9D88E}" type="presOf" srcId="{FD059285-1C6D-430A-9BE5-2D9D09C00051}" destId="{0E941CA5-FAF9-4FBC-B612-A2368F487F56}" srcOrd="0" destOrd="0" presId="urn:microsoft.com/office/officeart/2005/8/layout/vList3"/>
    <dgm:cxn modelId="{F094DAC1-28BE-4044-A9F7-FD959EA5C28C}" srcId="{66CDA409-2A08-411A-98BE-9ECCBD24B283}" destId="{FD059285-1C6D-430A-9BE5-2D9D09C00051}" srcOrd="0" destOrd="0" parTransId="{33923DCC-2D5B-449F-AA2B-B4E33808BC7D}" sibTransId="{8309CD50-9C2B-449D-BEA9-17EAF9615838}"/>
    <dgm:cxn modelId="{D56C37FC-32E3-4A47-A129-D795E6E15791}" type="presParOf" srcId="{C8C9758C-6F0B-494D-AF12-67A39BFD31AC}" destId="{EA2673A5-6D61-4A1B-944B-03F295FE5B67}" srcOrd="0" destOrd="0" presId="urn:microsoft.com/office/officeart/2005/8/layout/vList3"/>
    <dgm:cxn modelId="{60A7DEDB-9E81-4A75-B627-CCDD0C8C3E5E}" type="presParOf" srcId="{EA2673A5-6D61-4A1B-944B-03F295FE5B67}" destId="{1E0B3870-5F24-4EA6-8054-50F7B53F7821}" srcOrd="0" destOrd="0" presId="urn:microsoft.com/office/officeart/2005/8/layout/vList3"/>
    <dgm:cxn modelId="{8CA441FB-9232-41A6-9440-A1C9599F8F70}" type="presParOf" srcId="{EA2673A5-6D61-4A1B-944B-03F295FE5B67}" destId="{0E941CA5-FAF9-4FBC-B612-A2368F487F56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1757D3F7-6739-4FC2-A46B-D4D790AF7647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DE26F472-A774-4E37-B63D-0D2B068165C9}">
      <dgm:prSet phldrT="[ข้อความ]" custT="1"/>
      <dgm:spPr/>
      <dgm:t>
        <a:bodyPr/>
        <a:lstStyle/>
        <a:p>
          <a:r>
            <a:rPr lang="th-TH" sz="2000" b="1" u="none" strike="noStrike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เป้าหมาย </a:t>
          </a:r>
        </a:p>
        <a:p>
          <a:r>
            <a:rPr lang="en-US" sz="2000" b="1" dirty="0"/>
            <a:t>118</a:t>
          </a:r>
          <a:endParaRPr lang="th-TH" sz="2000" b="1" dirty="0"/>
        </a:p>
      </dgm:t>
    </dgm:pt>
    <dgm:pt modelId="{DD38CE10-09C9-4458-945C-CB2F9FC05A31}" type="parTrans" cxnId="{63E504D1-CBA1-4EA3-9552-5DD18C3E3069}">
      <dgm:prSet/>
      <dgm:spPr/>
      <dgm:t>
        <a:bodyPr/>
        <a:lstStyle/>
        <a:p>
          <a:endParaRPr lang="th-TH" sz="2000" b="1"/>
        </a:p>
      </dgm:t>
    </dgm:pt>
    <dgm:pt modelId="{36A62095-07EB-412D-8D84-E98FA54E1689}" type="sibTrans" cxnId="{63E504D1-CBA1-4EA3-9552-5DD18C3E3069}">
      <dgm:prSet custT="1"/>
      <dgm:spPr/>
      <dgm:t>
        <a:bodyPr/>
        <a:lstStyle/>
        <a:p>
          <a:endParaRPr lang="th-TH" sz="1600" b="1"/>
        </a:p>
      </dgm:t>
    </dgm:pt>
    <dgm:pt modelId="{0B5E73A1-91A0-4109-BB34-81095DA83790}">
      <dgm:prSet phldrT="[ข้อความ]" custT="1"/>
      <dgm:spPr/>
      <dgm:t>
        <a:bodyPr/>
        <a:lstStyle/>
        <a:p>
          <a:r>
            <a:rPr lang="th-TH" sz="2000" b="1" u="none" strike="noStrike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ผลงาน </a:t>
          </a:r>
        </a:p>
        <a:p>
          <a:r>
            <a:rPr lang="en-US" sz="2000" b="1" dirty="0"/>
            <a:t>16</a:t>
          </a:r>
          <a:endParaRPr lang="th-TH" sz="2000" b="1" dirty="0"/>
        </a:p>
      </dgm:t>
    </dgm:pt>
    <dgm:pt modelId="{D8E15674-32E7-45F1-BCE9-F18BF216D74B}" type="parTrans" cxnId="{35C8123B-08DF-4FAD-9F49-FFFC01F6B3DA}">
      <dgm:prSet/>
      <dgm:spPr/>
      <dgm:t>
        <a:bodyPr/>
        <a:lstStyle/>
        <a:p>
          <a:endParaRPr lang="th-TH" sz="2000" b="1"/>
        </a:p>
      </dgm:t>
    </dgm:pt>
    <dgm:pt modelId="{E9435981-C4D4-4A39-A6B4-B83387F348D9}" type="sibTrans" cxnId="{35C8123B-08DF-4FAD-9F49-FFFC01F6B3DA}">
      <dgm:prSet custT="1"/>
      <dgm:spPr/>
      <dgm:t>
        <a:bodyPr/>
        <a:lstStyle/>
        <a:p>
          <a:endParaRPr lang="th-TH" sz="1600" b="1"/>
        </a:p>
      </dgm:t>
    </dgm:pt>
    <dgm:pt modelId="{953776EC-78BB-47E7-8345-B56A7D29ACB0}">
      <dgm:prSet phldrT="[ข้อความ]" custT="1"/>
      <dgm:spPr/>
      <dgm:t>
        <a:bodyPr/>
        <a:lstStyle/>
        <a:p>
          <a:r>
            <a:rPr lang="th-TH" sz="2000" b="1" u="none" strike="noStrike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ร้อยละ </a:t>
          </a:r>
        </a:p>
        <a:p>
          <a:r>
            <a:rPr lang="en-US" sz="20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13.56</a:t>
          </a:r>
          <a:endParaRPr lang="th-TH" sz="2000" b="1" dirty="0"/>
        </a:p>
      </dgm:t>
    </dgm:pt>
    <dgm:pt modelId="{AB083777-8929-48DE-A207-4198D3981366}" type="parTrans" cxnId="{8FBD8784-071C-4D5F-B189-4119F5D716DB}">
      <dgm:prSet/>
      <dgm:spPr/>
      <dgm:t>
        <a:bodyPr/>
        <a:lstStyle/>
        <a:p>
          <a:endParaRPr lang="th-TH" sz="2000" b="1"/>
        </a:p>
      </dgm:t>
    </dgm:pt>
    <dgm:pt modelId="{2AC281CE-9ED8-48D7-BC34-816EF2974F25}" type="sibTrans" cxnId="{8FBD8784-071C-4D5F-B189-4119F5D716DB}">
      <dgm:prSet/>
      <dgm:spPr/>
      <dgm:t>
        <a:bodyPr/>
        <a:lstStyle/>
        <a:p>
          <a:endParaRPr lang="th-TH" sz="2000" b="1"/>
        </a:p>
      </dgm:t>
    </dgm:pt>
    <dgm:pt modelId="{80354B8B-D452-400A-B71F-9D50B1B72D18}" type="pres">
      <dgm:prSet presAssocID="{1757D3F7-6739-4FC2-A46B-D4D790AF7647}" presName="Name0" presStyleCnt="0">
        <dgm:presLayoutVars>
          <dgm:dir/>
          <dgm:resizeHandles val="exact"/>
        </dgm:presLayoutVars>
      </dgm:prSet>
      <dgm:spPr/>
    </dgm:pt>
    <dgm:pt modelId="{4F308DBB-31CE-4BCC-BBF8-045932166345}" type="pres">
      <dgm:prSet presAssocID="{DE26F472-A774-4E37-B63D-0D2B068165C9}" presName="node" presStyleLbl="node1" presStyleIdx="0" presStyleCnt="3">
        <dgm:presLayoutVars>
          <dgm:bulletEnabled val="1"/>
        </dgm:presLayoutVars>
      </dgm:prSet>
      <dgm:spPr/>
    </dgm:pt>
    <dgm:pt modelId="{0ECB2E23-98AC-43CB-AB73-65C09B717764}" type="pres">
      <dgm:prSet presAssocID="{36A62095-07EB-412D-8D84-E98FA54E1689}" presName="sibTrans" presStyleLbl="sibTrans2D1" presStyleIdx="0" presStyleCnt="2"/>
      <dgm:spPr/>
    </dgm:pt>
    <dgm:pt modelId="{C7E92A6C-F8EB-46E6-875A-94047A381D68}" type="pres">
      <dgm:prSet presAssocID="{36A62095-07EB-412D-8D84-E98FA54E1689}" presName="connectorText" presStyleLbl="sibTrans2D1" presStyleIdx="0" presStyleCnt="2"/>
      <dgm:spPr/>
    </dgm:pt>
    <dgm:pt modelId="{5143BD05-9D6F-4171-B8D0-62FB10E2DA41}" type="pres">
      <dgm:prSet presAssocID="{0B5E73A1-91A0-4109-BB34-81095DA83790}" presName="node" presStyleLbl="node1" presStyleIdx="1" presStyleCnt="3">
        <dgm:presLayoutVars>
          <dgm:bulletEnabled val="1"/>
        </dgm:presLayoutVars>
      </dgm:prSet>
      <dgm:spPr/>
    </dgm:pt>
    <dgm:pt modelId="{0678AB5B-C797-41AE-92B0-523CF490D45D}" type="pres">
      <dgm:prSet presAssocID="{E9435981-C4D4-4A39-A6B4-B83387F348D9}" presName="sibTrans" presStyleLbl="sibTrans2D1" presStyleIdx="1" presStyleCnt="2"/>
      <dgm:spPr/>
    </dgm:pt>
    <dgm:pt modelId="{62286C5B-2959-4A1F-BE32-F42E5F5F1077}" type="pres">
      <dgm:prSet presAssocID="{E9435981-C4D4-4A39-A6B4-B83387F348D9}" presName="connectorText" presStyleLbl="sibTrans2D1" presStyleIdx="1" presStyleCnt="2"/>
      <dgm:spPr/>
    </dgm:pt>
    <dgm:pt modelId="{64AF2956-5CD1-45FA-A950-B03BEADE0CF0}" type="pres">
      <dgm:prSet presAssocID="{953776EC-78BB-47E7-8345-B56A7D29ACB0}" presName="node" presStyleLbl="node1" presStyleIdx="2" presStyleCnt="3">
        <dgm:presLayoutVars>
          <dgm:bulletEnabled val="1"/>
        </dgm:presLayoutVars>
      </dgm:prSet>
      <dgm:spPr/>
    </dgm:pt>
  </dgm:ptLst>
  <dgm:cxnLst>
    <dgm:cxn modelId="{61FE7811-18AA-4470-87BB-014083D38698}" type="presOf" srcId="{36A62095-07EB-412D-8D84-E98FA54E1689}" destId="{C7E92A6C-F8EB-46E6-875A-94047A381D68}" srcOrd="1" destOrd="0" presId="urn:microsoft.com/office/officeart/2005/8/layout/process1"/>
    <dgm:cxn modelId="{6F96C018-2D8E-4847-8EE6-6BA60F35C152}" type="presOf" srcId="{1757D3F7-6739-4FC2-A46B-D4D790AF7647}" destId="{80354B8B-D452-400A-B71F-9D50B1B72D18}" srcOrd="0" destOrd="0" presId="urn:microsoft.com/office/officeart/2005/8/layout/process1"/>
    <dgm:cxn modelId="{35C8123B-08DF-4FAD-9F49-FFFC01F6B3DA}" srcId="{1757D3F7-6739-4FC2-A46B-D4D790AF7647}" destId="{0B5E73A1-91A0-4109-BB34-81095DA83790}" srcOrd="1" destOrd="0" parTransId="{D8E15674-32E7-45F1-BCE9-F18BF216D74B}" sibTransId="{E9435981-C4D4-4A39-A6B4-B83387F348D9}"/>
    <dgm:cxn modelId="{BD83EA3D-BE0A-46A0-9EB6-9F5D719CDCA1}" type="presOf" srcId="{E9435981-C4D4-4A39-A6B4-B83387F348D9}" destId="{62286C5B-2959-4A1F-BE32-F42E5F5F1077}" srcOrd="1" destOrd="0" presId="urn:microsoft.com/office/officeart/2005/8/layout/process1"/>
    <dgm:cxn modelId="{2902A971-FD14-431E-830B-D1A887B2B908}" type="presOf" srcId="{E9435981-C4D4-4A39-A6B4-B83387F348D9}" destId="{0678AB5B-C797-41AE-92B0-523CF490D45D}" srcOrd="0" destOrd="0" presId="urn:microsoft.com/office/officeart/2005/8/layout/process1"/>
    <dgm:cxn modelId="{8FBD8784-071C-4D5F-B189-4119F5D716DB}" srcId="{1757D3F7-6739-4FC2-A46B-D4D790AF7647}" destId="{953776EC-78BB-47E7-8345-B56A7D29ACB0}" srcOrd="2" destOrd="0" parTransId="{AB083777-8929-48DE-A207-4198D3981366}" sibTransId="{2AC281CE-9ED8-48D7-BC34-816EF2974F25}"/>
    <dgm:cxn modelId="{FD744087-44A2-49FF-B5F7-2CD5CCE95350}" type="presOf" srcId="{DE26F472-A774-4E37-B63D-0D2B068165C9}" destId="{4F308DBB-31CE-4BCC-BBF8-045932166345}" srcOrd="0" destOrd="0" presId="urn:microsoft.com/office/officeart/2005/8/layout/process1"/>
    <dgm:cxn modelId="{4697929F-C209-40EC-9CEC-CEFB7A7138E9}" type="presOf" srcId="{0B5E73A1-91A0-4109-BB34-81095DA83790}" destId="{5143BD05-9D6F-4171-B8D0-62FB10E2DA41}" srcOrd="0" destOrd="0" presId="urn:microsoft.com/office/officeart/2005/8/layout/process1"/>
    <dgm:cxn modelId="{5A7C63B6-6A97-4CC6-A542-0454A636F115}" type="presOf" srcId="{36A62095-07EB-412D-8D84-E98FA54E1689}" destId="{0ECB2E23-98AC-43CB-AB73-65C09B717764}" srcOrd="0" destOrd="0" presId="urn:microsoft.com/office/officeart/2005/8/layout/process1"/>
    <dgm:cxn modelId="{582573C3-C01F-4B44-B427-EE77CFC281BF}" type="presOf" srcId="{953776EC-78BB-47E7-8345-B56A7D29ACB0}" destId="{64AF2956-5CD1-45FA-A950-B03BEADE0CF0}" srcOrd="0" destOrd="0" presId="urn:microsoft.com/office/officeart/2005/8/layout/process1"/>
    <dgm:cxn modelId="{63E504D1-CBA1-4EA3-9552-5DD18C3E3069}" srcId="{1757D3F7-6739-4FC2-A46B-D4D790AF7647}" destId="{DE26F472-A774-4E37-B63D-0D2B068165C9}" srcOrd="0" destOrd="0" parTransId="{DD38CE10-09C9-4458-945C-CB2F9FC05A31}" sibTransId="{36A62095-07EB-412D-8D84-E98FA54E1689}"/>
    <dgm:cxn modelId="{A33ADDD0-2A73-4A51-A7B4-53F295242F97}" type="presParOf" srcId="{80354B8B-D452-400A-B71F-9D50B1B72D18}" destId="{4F308DBB-31CE-4BCC-BBF8-045932166345}" srcOrd="0" destOrd="0" presId="urn:microsoft.com/office/officeart/2005/8/layout/process1"/>
    <dgm:cxn modelId="{8767EA5F-F152-4F40-8D28-7C945971C9B0}" type="presParOf" srcId="{80354B8B-D452-400A-B71F-9D50B1B72D18}" destId="{0ECB2E23-98AC-43CB-AB73-65C09B717764}" srcOrd="1" destOrd="0" presId="urn:microsoft.com/office/officeart/2005/8/layout/process1"/>
    <dgm:cxn modelId="{1B05C26E-18D3-4C5A-93D1-C42D1C12FECA}" type="presParOf" srcId="{0ECB2E23-98AC-43CB-AB73-65C09B717764}" destId="{C7E92A6C-F8EB-46E6-875A-94047A381D68}" srcOrd="0" destOrd="0" presId="urn:microsoft.com/office/officeart/2005/8/layout/process1"/>
    <dgm:cxn modelId="{57DDC885-0AB9-41A7-BFB9-A75818C8E512}" type="presParOf" srcId="{80354B8B-D452-400A-B71F-9D50B1B72D18}" destId="{5143BD05-9D6F-4171-B8D0-62FB10E2DA41}" srcOrd="2" destOrd="0" presId="urn:microsoft.com/office/officeart/2005/8/layout/process1"/>
    <dgm:cxn modelId="{A4C1F265-B399-4E14-82B4-730B6D8D11F1}" type="presParOf" srcId="{80354B8B-D452-400A-B71F-9D50B1B72D18}" destId="{0678AB5B-C797-41AE-92B0-523CF490D45D}" srcOrd="3" destOrd="0" presId="urn:microsoft.com/office/officeart/2005/8/layout/process1"/>
    <dgm:cxn modelId="{D296875E-EDF9-4DB0-B7B7-0C67D842A46C}" type="presParOf" srcId="{0678AB5B-C797-41AE-92B0-523CF490D45D}" destId="{62286C5B-2959-4A1F-BE32-F42E5F5F1077}" srcOrd="0" destOrd="0" presId="urn:microsoft.com/office/officeart/2005/8/layout/process1"/>
    <dgm:cxn modelId="{E0B3B39B-47EE-44A3-BDF5-4E28751DF4E3}" type="presParOf" srcId="{80354B8B-D452-400A-B71F-9D50B1B72D18}" destId="{64AF2956-5CD1-45FA-A950-B03BEADE0CF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66CDA409-2A08-411A-98BE-9ECCBD24B283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FD059285-1C6D-430A-9BE5-2D9D09C00051}">
      <dgm:prSet phldrT="[ข้อความ]" custT="1"/>
      <dgm:spPr/>
      <dgm:t>
        <a:bodyPr/>
        <a:lstStyle/>
        <a:p>
          <a:pPr algn="l"/>
          <a:r>
            <a:rPr lang="th-TH" sz="2000" b="1" u="none" strike="noStrike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12. ร้อยละของผู้ใช้และ  ผู้เสพยาเสพติดที่หยุดเสพต่อเนื่อง 3 เดือน หลังจำหน่ายจากการบำบัดรักษา   (3 </a:t>
          </a:r>
          <a:r>
            <a:rPr lang="en-US" sz="2000" b="1" u="none" strike="noStrike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month remission rate) </a:t>
          </a:r>
          <a:r>
            <a:rPr lang="th-TH" sz="2000" b="1" u="none" strike="noStrike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ร้อยละ 40</a:t>
          </a:r>
          <a:endParaRPr lang="th-TH" sz="2000" b="1" spc="-100" baseline="0" dirty="0"/>
        </a:p>
      </dgm:t>
    </dgm:pt>
    <dgm:pt modelId="{33923DCC-2D5B-449F-AA2B-B4E33808BC7D}" type="parTrans" cxnId="{F094DAC1-28BE-4044-A9F7-FD959EA5C28C}">
      <dgm:prSet/>
      <dgm:spPr/>
      <dgm:t>
        <a:bodyPr/>
        <a:lstStyle/>
        <a:p>
          <a:pPr algn="ctr"/>
          <a:endParaRPr lang="th-TH" sz="1400" b="1">
            <a:solidFill>
              <a:schemeClr val="tx1"/>
            </a:solidFill>
          </a:endParaRPr>
        </a:p>
      </dgm:t>
    </dgm:pt>
    <dgm:pt modelId="{8309CD50-9C2B-449D-BEA9-17EAF9615838}" type="sibTrans" cxnId="{F094DAC1-28BE-4044-A9F7-FD959EA5C28C}">
      <dgm:prSet/>
      <dgm:spPr/>
      <dgm:t>
        <a:bodyPr/>
        <a:lstStyle/>
        <a:p>
          <a:pPr algn="ctr"/>
          <a:endParaRPr lang="th-TH" sz="1400" b="1">
            <a:solidFill>
              <a:schemeClr val="tx1"/>
            </a:solidFill>
          </a:endParaRPr>
        </a:p>
      </dgm:t>
    </dgm:pt>
    <dgm:pt modelId="{C8C9758C-6F0B-494D-AF12-67A39BFD31AC}" type="pres">
      <dgm:prSet presAssocID="{66CDA409-2A08-411A-98BE-9ECCBD24B283}" presName="linearFlow" presStyleCnt="0">
        <dgm:presLayoutVars>
          <dgm:dir/>
          <dgm:resizeHandles val="exact"/>
        </dgm:presLayoutVars>
      </dgm:prSet>
      <dgm:spPr/>
    </dgm:pt>
    <dgm:pt modelId="{EA2673A5-6D61-4A1B-944B-03F295FE5B67}" type="pres">
      <dgm:prSet presAssocID="{FD059285-1C6D-430A-9BE5-2D9D09C00051}" presName="composite" presStyleCnt="0"/>
      <dgm:spPr/>
    </dgm:pt>
    <dgm:pt modelId="{1E0B3870-5F24-4EA6-8054-50F7B53F7821}" type="pres">
      <dgm:prSet presAssocID="{FD059285-1C6D-430A-9BE5-2D9D09C00051}" presName="imgShp" presStyleLbl="fgImgPlace1" presStyleIdx="0" presStyleCnt="1"/>
      <dgm:spPr>
        <a:blipFill rotWithShape="1">
          <a:blip xmlns:r="http://schemas.openxmlformats.org/officeDocument/2006/relationships" r:embed="rId1"/>
          <a:srcRect/>
          <a:stretch>
            <a:fillRect l="-3000" r="-3000"/>
          </a:stretch>
        </a:blipFill>
      </dgm:spPr>
    </dgm:pt>
    <dgm:pt modelId="{0E941CA5-FAF9-4FBC-B612-A2368F487F56}" type="pres">
      <dgm:prSet presAssocID="{FD059285-1C6D-430A-9BE5-2D9D09C00051}" presName="txShp" presStyleLbl="node1" presStyleIdx="0" presStyleCnt="1">
        <dgm:presLayoutVars>
          <dgm:bulletEnabled val="1"/>
        </dgm:presLayoutVars>
      </dgm:prSet>
      <dgm:spPr/>
    </dgm:pt>
  </dgm:ptLst>
  <dgm:cxnLst>
    <dgm:cxn modelId="{70E6476D-29C6-47A7-9150-B7B80AB2F2E0}" type="presOf" srcId="{66CDA409-2A08-411A-98BE-9ECCBD24B283}" destId="{C8C9758C-6F0B-494D-AF12-67A39BFD31AC}" srcOrd="0" destOrd="0" presId="urn:microsoft.com/office/officeart/2005/8/layout/vList3"/>
    <dgm:cxn modelId="{CDA34C91-4362-4B3B-9850-049395F9D88E}" type="presOf" srcId="{FD059285-1C6D-430A-9BE5-2D9D09C00051}" destId="{0E941CA5-FAF9-4FBC-B612-A2368F487F56}" srcOrd="0" destOrd="0" presId="urn:microsoft.com/office/officeart/2005/8/layout/vList3"/>
    <dgm:cxn modelId="{F094DAC1-28BE-4044-A9F7-FD959EA5C28C}" srcId="{66CDA409-2A08-411A-98BE-9ECCBD24B283}" destId="{FD059285-1C6D-430A-9BE5-2D9D09C00051}" srcOrd="0" destOrd="0" parTransId="{33923DCC-2D5B-449F-AA2B-B4E33808BC7D}" sibTransId="{8309CD50-9C2B-449D-BEA9-17EAF9615838}"/>
    <dgm:cxn modelId="{D56C37FC-32E3-4A47-A129-D795E6E15791}" type="presParOf" srcId="{C8C9758C-6F0B-494D-AF12-67A39BFD31AC}" destId="{EA2673A5-6D61-4A1B-944B-03F295FE5B67}" srcOrd="0" destOrd="0" presId="urn:microsoft.com/office/officeart/2005/8/layout/vList3"/>
    <dgm:cxn modelId="{60A7DEDB-9E81-4A75-B627-CCDD0C8C3E5E}" type="presParOf" srcId="{EA2673A5-6D61-4A1B-944B-03F295FE5B67}" destId="{1E0B3870-5F24-4EA6-8054-50F7B53F7821}" srcOrd="0" destOrd="0" presId="urn:microsoft.com/office/officeart/2005/8/layout/vList3"/>
    <dgm:cxn modelId="{8CA441FB-9232-41A6-9440-A1C9599F8F70}" type="presParOf" srcId="{EA2673A5-6D61-4A1B-944B-03F295FE5B67}" destId="{0E941CA5-FAF9-4FBC-B612-A2368F487F56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1757D3F7-6739-4FC2-A46B-D4D790AF7647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DE26F472-A774-4E37-B63D-0D2B068165C9}">
      <dgm:prSet phldrT="[ข้อความ]" custT="1"/>
      <dgm:spPr/>
      <dgm:t>
        <a:bodyPr/>
        <a:lstStyle/>
        <a:p>
          <a:r>
            <a:rPr lang="th-TH" sz="2000" b="1" u="none" strike="noStrike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เป้าหมาย </a:t>
          </a:r>
        </a:p>
        <a:p>
          <a:r>
            <a:rPr lang="en-US" sz="2000" b="1" dirty="0"/>
            <a:t>205</a:t>
          </a:r>
          <a:endParaRPr lang="th-TH" sz="2000" b="1" dirty="0"/>
        </a:p>
      </dgm:t>
    </dgm:pt>
    <dgm:pt modelId="{DD38CE10-09C9-4458-945C-CB2F9FC05A31}" type="parTrans" cxnId="{63E504D1-CBA1-4EA3-9552-5DD18C3E3069}">
      <dgm:prSet/>
      <dgm:spPr/>
      <dgm:t>
        <a:bodyPr/>
        <a:lstStyle/>
        <a:p>
          <a:endParaRPr lang="th-TH" sz="2000" b="1"/>
        </a:p>
      </dgm:t>
    </dgm:pt>
    <dgm:pt modelId="{36A62095-07EB-412D-8D84-E98FA54E1689}" type="sibTrans" cxnId="{63E504D1-CBA1-4EA3-9552-5DD18C3E3069}">
      <dgm:prSet custT="1"/>
      <dgm:spPr/>
      <dgm:t>
        <a:bodyPr/>
        <a:lstStyle/>
        <a:p>
          <a:endParaRPr lang="th-TH" sz="1600" b="1"/>
        </a:p>
      </dgm:t>
    </dgm:pt>
    <dgm:pt modelId="{0B5E73A1-91A0-4109-BB34-81095DA83790}">
      <dgm:prSet phldrT="[ข้อความ]" custT="1"/>
      <dgm:spPr/>
      <dgm:t>
        <a:bodyPr/>
        <a:lstStyle/>
        <a:p>
          <a:r>
            <a:rPr lang="th-TH" sz="2000" b="1" u="none" strike="noStrike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ผลงาน </a:t>
          </a:r>
        </a:p>
        <a:p>
          <a:r>
            <a:rPr lang="en-US" sz="2000" b="1" dirty="0"/>
            <a:t>41</a:t>
          </a:r>
          <a:endParaRPr lang="th-TH" sz="2000" b="1" dirty="0"/>
        </a:p>
      </dgm:t>
    </dgm:pt>
    <dgm:pt modelId="{D8E15674-32E7-45F1-BCE9-F18BF216D74B}" type="parTrans" cxnId="{35C8123B-08DF-4FAD-9F49-FFFC01F6B3DA}">
      <dgm:prSet/>
      <dgm:spPr/>
      <dgm:t>
        <a:bodyPr/>
        <a:lstStyle/>
        <a:p>
          <a:endParaRPr lang="th-TH" sz="2000" b="1"/>
        </a:p>
      </dgm:t>
    </dgm:pt>
    <dgm:pt modelId="{E9435981-C4D4-4A39-A6B4-B83387F348D9}" type="sibTrans" cxnId="{35C8123B-08DF-4FAD-9F49-FFFC01F6B3DA}">
      <dgm:prSet custT="1"/>
      <dgm:spPr/>
      <dgm:t>
        <a:bodyPr/>
        <a:lstStyle/>
        <a:p>
          <a:endParaRPr lang="th-TH" sz="1600" b="1"/>
        </a:p>
      </dgm:t>
    </dgm:pt>
    <dgm:pt modelId="{953776EC-78BB-47E7-8345-B56A7D29ACB0}">
      <dgm:prSet phldrT="[ข้อความ]" custT="1"/>
      <dgm:spPr/>
      <dgm:t>
        <a:bodyPr/>
        <a:lstStyle/>
        <a:p>
          <a:r>
            <a:rPr lang="th-TH" sz="2000" b="1" u="none" strike="noStrike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ร้อยละ </a:t>
          </a:r>
        </a:p>
        <a:p>
          <a:r>
            <a:rPr lang="en-US" sz="20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20</a:t>
          </a:r>
          <a:endParaRPr lang="th-TH" sz="2000" b="1" dirty="0"/>
        </a:p>
      </dgm:t>
    </dgm:pt>
    <dgm:pt modelId="{AB083777-8929-48DE-A207-4198D3981366}" type="parTrans" cxnId="{8FBD8784-071C-4D5F-B189-4119F5D716DB}">
      <dgm:prSet/>
      <dgm:spPr/>
      <dgm:t>
        <a:bodyPr/>
        <a:lstStyle/>
        <a:p>
          <a:endParaRPr lang="th-TH" sz="2000" b="1"/>
        </a:p>
      </dgm:t>
    </dgm:pt>
    <dgm:pt modelId="{2AC281CE-9ED8-48D7-BC34-816EF2974F25}" type="sibTrans" cxnId="{8FBD8784-071C-4D5F-B189-4119F5D716DB}">
      <dgm:prSet/>
      <dgm:spPr/>
      <dgm:t>
        <a:bodyPr/>
        <a:lstStyle/>
        <a:p>
          <a:endParaRPr lang="th-TH" sz="2000" b="1"/>
        </a:p>
      </dgm:t>
    </dgm:pt>
    <dgm:pt modelId="{80354B8B-D452-400A-B71F-9D50B1B72D18}" type="pres">
      <dgm:prSet presAssocID="{1757D3F7-6739-4FC2-A46B-D4D790AF7647}" presName="Name0" presStyleCnt="0">
        <dgm:presLayoutVars>
          <dgm:dir/>
          <dgm:resizeHandles val="exact"/>
        </dgm:presLayoutVars>
      </dgm:prSet>
      <dgm:spPr/>
    </dgm:pt>
    <dgm:pt modelId="{4F308DBB-31CE-4BCC-BBF8-045932166345}" type="pres">
      <dgm:prSet presAssocID="{DE26F472-A774-4E37-B63D-0D2B068165C9}" presName="node" presStyleLbl="node1" presStyleIdx="0" presStyleCnt="3">
        <dgm:presLayoutVars>
          <dgm:bulletEnabled val="1"/>
        </dgm:presLayoutVars>
      </dgm:prSet>
      <dgm:spPr/>
    </dgm:pt>
    <dgm:pt modelId="{0ECB2E23-98AC-43CB-AB73-65C09B717764}" type="pres">
      <dgm:prSet presAssocID="{36A62095-07EB-412D-8D84-E98FA54E1689}" presName="sibTrans" presStyleLbl="sibTrans2D1" presStyleIdx="0" presStyleCnt="2"/>
      <dgm:spPr/>
    </dgm:pt>
    <dgm:pt modelId="{C7E92A6C-F8EB-46E6-875A-94047A381D68}" type="pres">
      <dgm:prSet presAssocID="{36A62095-07EB-412D-8D84-E98FA54E1689}" presName="connectorText" presStyleLbl="sibTrans2D1" presStyleIdx="0" presStyleCnt="2"/>
      <dgm:spPr/>
    </dgm:pt>
    <dgm:pt modelId="{5143BD05-9D6F-4171-B8D0-62FB10E2DA41}" type="pres">
      <dgm:prSet presAssocID="{0B5E73A1-91A0-4109-BB34-81095DA83790}" presName="node" presStyleLbl="node1" presStyleIdx="1" presStyleCnt="3">
        <dgm:presLayoutVars>
          <dgm:bulletEnabled val="1"/>
        </dgm:presLayoutVars>
      </dgm:prSet>
      <dgm:spPr/>
    </dgm:pt>
    <dgm:pt modelId="{0678AB5B-C797-41AE-92B0-523CF490D45D}" type="pres">
      <dgm:prSet presAssocID="{E9435981-C4D4-4A39-A6B4-B83387F348D9}" presName="sibTrans" presStyleLbl="sibTrans2D1" presStyleIdx="1" presStyleCnt="2"/>
      <dgm:spPr/>
    </dgm:pt>
    <dgm:pt modelId="{62286C5B-2959-4A1F-BE32-F42E5F5F1077}" type="pres">
      <dgm:prSet presAssocID="{E9435981-C4D4-4A39-A6B4-B83387F348D9}" presName="connectorText" presStyleLbl="sibTrans2D1" presStyleIdx="1" presStyleCnt="2"/>
      <dgm:spPr/>
    </dgm:pt>
    <dgm:pt modelId="{64AF2956-5CD1-45FA-A950-B03BEADE0CF0}" type="pres">
      <dgm:prSet presAssocID="{953776EC-78BB-47E7-8345-B56A7D29ACB0}" presName="node" presStyleLbl="node1" presStyleIdx="2" presStyleCnt="3">
        <dgm:presLayoutVars>
          <dgm:bulletEnabled val="1"/>
        </dgm:presLayoutVars>
      </dgm:prSet>
      <dgm:spPr/>
    </dgm:pt>
  </dgm:ptLst>
  <dgm:cxnLst>
    <dgm:cxn modelId="{61FE7811-18AA-4470-87BB-014083D38698}" type="presOf" srcId="{36A62095-07EB-412D-8D84-E98FA54E1689}" destId="{C7E92A6C-F8EB-46E6-875A-94047A381D68}" srcOrd="1" destOrd="0" presId="urn:microsoft.com/office/officeart/2005/8/layout/process1"/>
    <dgm:cxn modelId="{6F96C018-2D8E-4847-8EE6-6BA60F35C152}" type="presOf" srcId="{1757D3F7-6739-4FC2-A46B-D4D790AF7647}" destId="{80354B8B-D452-400A-B71F-9D50B1B72D18}" srcOrd="0" destOrd="0" presId="urn:microsoft.com/office/officeart/2005/8/layout/process1"/>
    <dgm:cxn modelId="{35C8123B-08DF-4FAD-9F49-FFFC01F6B3DA}" srcId="{1757D3F7-6739-4FC2-A46B-D4D790AF7647}" destId="{0B5E73A1-91A0-4109-BB34-81095DA83790}" srcOrd="1" destOrd="0" parTransId="{D8E15674-32E7-45F1-BCE9-F18BF216D74B}" sibTransId="{E9435981-C4D4-4A39-A6B4-B83387F348D9}"/>
    <dgm:cxn modelId="{BD83EA3D-BE0A-46A0-9EB6-9F5D719CDCA1}" type="presOf" srcId="{E9435981-C4D4-4A39-A6B4-B83387F348D9}" destId="{62286C5B-2959-4A1F-BE32-F42E5F5F1077}" srcOrd="1" destOrd="0" presId="urn:microsoft.com/office/officeart/2005/8/layout/process1"/>
    <dgm:cxn modelId="{2902A971-FD14-431E-830B-D1A887B2B908}" type="presOf" srcId="{E9435981-C4D4-4A39-A6B4-B83387F348D9}" destId="{0678AB5B-C797-41AE-92B0-523CF490D45D}" srcOrd="0" destOrd="0" presId="urn:microsoft.com/office/officeart/2005/8/layout/process1"/>
    <dgm:cxn modelId="{8FBD8784-071C-4D5F-B189-4119F5D716DB}" srcId="{1757D3F7-6739-4FC2-A46B-D4D790AF7647}" destId="{953776EC-78BB-47E7-8345-B56A7D29ACB0}" srcOrd="2" destOrd="0" parTransId="{AB083777-8929-48DE-A207-4198D3981366}" sibTransId="{2AC281CE-9ED8-48D7-BC34-816EF2974F25}"/>
    <dgm:cxn modelId="{FD744087-44A2-49FF-B5F7-2CD5CCE95350}" type="presOf" srcId="{DE26F472-A774-4E37-B63D-0D2B068165C9}" destId="{4F308DBB-31CE-4BCC-BBF8-045932166345}" srcOrd="0" destOrd="0" presId="urn:microsoft.com/office/officeart/2005/8/layout/process1"/>
    <dgm:cxn modelId="{4697929F-C209-40EC-9CEC-CEFB7A7138E9}" type="presOf" srcId="{0B5E73A1-91A0-4109-BB34-81095DA83790}" destId="{5143BD05-9D6F-4171-B8D0-62FB10E2DA41}" srcOrd="0" destOrd="0" presId="urn:microsoft.com/office/officeart/2005/8/layout/process1"/>
    <dgm:cxn modelId="{5A7C63B6-6A97-4CC6-A542-0454A636F115}" type="presOf" srcId="{36A62095-07EB-412D-8D84-E98FA54E1689}" destId="{0ECB2E23-98AC-43CB-AB73-65C09B717764}" srcOrd="0" destOrd="0" presId="urn:microsoft.com/office/officeart/2005/8/layout/process1"/>
    <dgm:cxn modelId="{582573C3-C01F-4B44-B427-EE77CFC281BF}" type="presOf" srcId="{953776EC-78BB-47E7-8345-B56A7D29ACB0}" destId="{64AF2956-5CD1-45FA-A950-B03BEADE0CF0}" srcOrd="0" destOrd="0" presId="urn:microsoft.com/office/officeart/2005/8/layout/process1"/>
    <dgm:cxn modelId="{63E504D1-CBA1-4EA3-9552-5DD18C3E3069}" srcId="{1757D3F7-6739-4FC2-A46B-D4D790AF7647}" destId="{DE26F472-A774-4E37-B63D-0D2B068165C9}" srcOrd="0" destOrd="0" parTransId="{DD38CE10-09C9-4458-945C-CB2F9FC05A31}" sibTransId="{36A62095-07EB-412D-8D84-E98FA54E1689}"/>
    <dgm:cxn modelId="{A33ADDD0-2A73-4A51-A7B4-53F295242F97}" type="presParOf" srcId="{80354B8B-D452-400A-B71F-9D50B1B72D18}" destId="{4F308DBB-31CE-4BCC-BBF8-045932166345}" srcOrd="0" destOrd="0" presId="urn:microsoft.com/office/officeart/2005/8/layout/process1"/>
    <dgm:cxn modelId="{8767EA5F-F152-4F40-8D28-7C945971C9B0}" type="presParOf" srcId="{80354B8B-D452-400A-B71F-9D50B1B72D18}" destId="{0ECB2E23-98AC-43CB-AB73-65C09B717764}" srcOrd="1" destOrd="0" presId="urn:microsoft.com/office/officeart/2005/8/layout/process1"/>
    <dgm:cxn modelId="{1B05C26E-18D3-4C5A-93D1-C42D1C12FECA}" type="presParOf" srcId="{0ECB2E23-98AC-43CB-AB73-65C09B717764}" destId="{C7E92A6C-F8EB-46E6-875A-94047A381D68}" srcOrd="0" destOrd="0" presId="urn:microsoft.com/office/officeart/2005/8/layout/process1"/>
    <dgm:cxn modelId="{57DDC885-0AB9-41A7-BFB9-A75818C8E512}" type="presParOf" srcId="{80354B8B-D452-400A-B71F-9D50B1B72D18}" destId="{5143BD05-9D6F-4171-B8D0-62FB10E2DA41}" srcOrd="2" destOrd="0" presId="urn:microsoft.com/office/officeart/2005/8/layout/process1"/>
    <dgm:cxn modelId="{A4C1F265-B399-4E14-82B4-730B6D8D11F1}" type="presParOf" srcId="{80354B8B-D452-400A-B71F-9D50B1B72D18}" destId="{0678AB5B-C797-41AE-92B0-523CF490D45D}" srcOrd="3" destOrd="0" presId="urn:microsoft.com/office/officeart/2005/8/layout/process1"/>
    <dgm:cxn modelId="{D296875E-EDF9-4DB0-B7B7-0C67D842A46C}" type="presParOf" srcId="{0678AB5B-C797-41AE-92B0-523CF490D45D}" destId="{62286C5B-2959-4A1F-BE32-F42E5F5F1077}" srcOrd="0" destOrd="0" presId="urn:microsoft.com/office/officeart/2005/8/layout/process1"/>
    <dgm:cxn modelId="{E0B3B39B-47EE-44A3-BDF5-4E28751DF4E3}" type="presParOf" srcId="{80354B8B-D452-400A-B71F-9D50B1B72D18}" destId="{64AF2956-5CD1-45FA-A950-B03BEADE0CF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CDA409-2A08-411A-98BE-9ECCBD24B283}" type="doc">
      <dgm:prSet loTypeId="urn:microsoft.com/office/officeart/2005/8/layout/vList3" loCatId="list" qsTypeId="urn:microsoft.com/office/officeart/2005/8/quickstyle/simple1" qsCatId="simple" csTypeId="urn:microsoft.com/office/officeart/2005/8/colors/accent1_4" csCatId="accent1" phldr="1"/>
      <dgm:spPr/>
    </dgm:pt>
    <dgm:pt modelId="{FD059285-1C6D-430A-9BE5-2D9D09C00051}">
      <dgm:prSet phldrT="[ข้อความ]" custT="1"/>
      <dgm:spPr/>
      <dgm:t>
        <a:bodyPr/>
        <a:lstStyle/>
        <a:p>
          <a:pPr algn="l"/>
          <a:r>
            <a:rPr lang="th-TH" sz="2800" b="0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2. ระดับความสำเร็จของพัฒนาการเด็กตามเกณฑ์มาตรฐาน</a:t>
          </a:r>
          <a:endParaRPr lang="th-TH" sz="2800" dirty="0"/>
        </a:p>
      </dgm:t>
    </dgm:pt>
    <dgm:pt modelId="{33923DCC-2D5B-449F-AA2B-B4E33808BC7D}" type="parTrans" cxnId="{F094DAC1-28BE-4044-A9F7-FD959EA5C28C}">
      <dgm:prSet/>
      <dgm:spPr/>
      <dgm:t>
        <a:bodyPr/>
        <a:lstStyle/>
        <a:p>
          <a:endParaRPr lang="th-TH"/>
        </a:p>
      </dgm:t>
    </dgm:pt>
    <dgm:pt modelId="{8309CD50-9C2B-449D-BEA9-17EAF9615838}" type="sibTrans" cxnId="{F094DAC1-28BE-4044-A9F7-FD959EA5C28C}">
      <dgm:prSet/>
      <dgm:spPr/>
      <dgm:t>
        <a:bodyPr/>
        <a:lstStyle/>
        <a:p>
          <a:endParaRPr lang="th-TH"/>
        </a:p>
      </dgm:t>
    </dgm:pt>
    <dgm:pt modelId="{C8C9758C-6F0B-494D-AF12-67A39BFD31AC}" type="pres">
      <dgm:prSet presAssocID="{66CDA409-2A08-411A-98BE-9ECCBD24B283}" presName="linearFlow" presStyleCnt="0">
        <dgm:presLayoutVars>
          <dgm:dir/>
          <dgm:resizeHandles val="exact"/>
        </dgm:presLayoutVars>
      </dgm:prSet>
      <dgm:spPr/>
    </dgm:pt>
    <dgm:pt modelId="{EA2673A5-6D61-4A1B-944B-03F295FE5B67}" type="pres">
      <dgm:prSet presAssocID="{FD059285-1C6D-430A-9BE5-2D9D09C00051}" presName="composite" presStyleCnt="0"/>
      <dgm:spPr/>
    </dgm:pt>
    <dgm:pt modelId="{1E0B3870-5F24-4EA6-8054-50F7B53F7821}" type="pres">
      <dgm:prSet presAssocID="{FD059285-1C6D-430A-9BE5-2D9D09C00051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0E941CA5-FAF9-4FBC-B612-A2368F487F56}" type="pres">
      <dgm:prSet presAssocID="{FD059285-1C6D-430A-9BE5-2D9D09C00051}" presName="txShp" presStyleLbl="node1" presStyleIdx="0" presStyleCnt="1">
        <dgm:presLayoutVars>
          <dgm:bulletEnabled val="1"/>
        </dgm:presLayoutVars>
      </dgm:prSet>
      <dgm:spPr/>
    </dgm:pt>
  </dgm:ptLst>
  <dgm:cxnLst>
    <dgm:cxn modelId="{70E6476D-29C6-47A7-9150-B7B80AB2F2E0}" type="presOf" srcId="{66CDA409-2A08-411A-98BE-9ECCBD24B283}" destId="{C8C9758C-6F0B-494D-AF12-67A39BFD31AC}" srcOrd="0" destOrd="0" presId="urn:microsoft.com/office/officeart/2005/8/layout/vList3"/>
    <dgm:cxn modelId="{CDA34C91-4362-4B3B-9850-049395F9D88E}" type="presOf" srcId="{FD059285-1C6D-430A-9BE5-2D9D09C00051}" destId="{0E941CA5-FAF9-4FBC-B612-A2368F487F56}" srcOrd="0" destOrd="0" presId="urn:microsoft.com/office/officeart/2005/8/layout/vList3"/>
    <dgm:cxn modelId="{F094DAC1-28BE-4044-A9F7-FD959EA5C28C}" srcId="{66CDA409-2A08-411A-98BE-9ECCBD24B283}" destId="{FD059285-1C6D-430A-9BE5-2D9D09C00051}" srcOrd="0" destOrd="0" parTransId="{33923DCC-2D5B-449F-AA2B-B4E33808BC7D}" sibTransId="{8309CD50-9C2B-449D-BEA9-17EAF9615838}"/>
    <dgm:cxn modelId="{D56C37FC-32E3-4A47-A129-D795E6E15791}" type="presParOf" srcId="{C8C9758C-6F0B-494D-AF12-67A39BFD31AC}" destId="{EA2673A5-6D61-4A1B-944B-03F295FE5B67}" srcOrd="0" destOrd="0" presId="urn:microsoft.com/office/officeart/2005/8/layout/vList3"/>
    <dgm:cxn modelId="{60A7DEDB-9E81-4A75-B627-CCDD0C8C3E5E}" type="presParOf" srcId="{EA2673A5-6D61-4A1B-944B-03F295FE5B67}" destId="{1E0B3870-5F24-4EA6-8054-50F7B53F7821}" srcOrd="0" destOrd="0" presId="urn:microsoft.com/office/officeart/2005/8/layout/vList3"/>
    <dgm:cxn modelId="{8CA441FB-9232-41A6-9440-A1C9599F8F70}" type="presParOf" srcId="{EA2673A5-6D61-4A1B-944B-03F295FE5B67}" destId="{0E941CA5-FAF9-4FBC-B612-A2368F487F5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66CDA409-2A08-411A-98BE-9ECCBD24B283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FD059285-1C6D-430A-9BE5-2D9D09C00051}">
      <dgm:prSet phldrT="[ข้อความ]" custT="1"/>
      <dgm:spPr/>
      <dgm:t>
        <a:bodyPr/>
        <a:lstStyle/>
        <a:p>
          <a:pPr algn="ctr"/>
          <a:r>
            <a:rPr lang="th-TH" sz="2200" b="1" u="none" strike="noStrike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13. อัตราตายของผู้ป่วยฉุกเฉิน (</a:t>
          </a:r>
          <a:r>
            <a:rPr lang="en-US" sz="2200" b="1" u="none" strike="noStrike" spc="-100" baseline="0" dirty="0" err="1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Triagel</a:t>
          </a:r>
          <a:r>
            <a:rPr lang="en-US" sz="2200" b="1" u="none" strike="noStrike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level 1) </a:t>
          </a:r>
          <a:r>
            <a:rPr lang="th-TH" sz="2200" b="1" u="none" strike="noStrike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ภายใน 24 ชม. ในโรงพยาบาล </a:t>
          </a:r>
          <a:r>
            <a:rPr lang="en-US" sz="2200" b="1" u="none" strike="noStrike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A, S, M1</a:t>
          </a:r>
          <a:r>
            <a:rPr lang="th-TH" sz="2200" b="1" u="none" strike="noStrike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&lt; ร้อยละ 12</a:t>
          </a:r>
          <a:endParaRPr lang="th-TH" sz="2200" b="1" spc="-100" baseline="0" dirty="0"/>
        </a:p>
      </dgm:t>
    </dgm:pt>
    <dgm:pt modelId="{33923DCC-2D5B-449F-AA2B-B4E33808BC7D}" type="parTrans" cxnId="{F094DAC1-28BE-4044-A9F7-FD959EA5C28C}">
      <dgm:prSet/>
      <dgm:spPr/>
      <dgm:t>
        <a:bodyPr/>
        <a:lstStyle/>
        <a:p>
          <a:endParaRPr lang="th-TH" sz="1600" b="1"/>
        </a:p>
      </dgm:t>
    </dgm:pt>
    <dgm:pt modelId="{8309CD50-9C2B-449D-BEA9-17EAF9615838}" type="sibTrans" cxnId="{F094DAC1-28BE-4044-A9F7-FD959EA5C28C}">
      <dgm:prSet/>
      <dgm:spPr/>
      <dgm:t>
        <a:bodyPr/>
        <a:lstStyle/>
        <a:p>
          <a:endParaRPr lang="th-TH" sz="1600" b="1"/>
        </a:p>
      </dgm:t>
    </dgm:pt>
    <dgm:pt modelId="{C8C9758C-6F0B-494D-AF12-67A39BFD31AC}" type="pres">
      <dgm:prSet presAssocID="{66CDA409-2A08-411A-98BE-9ECCBD24B283}" presName="linearFlow" presStyleCnt="0">
        <dgm:presLayoutVars>
          <dgm:dir/>
          <dgm:resizeHandles val="exact"/>
        </dgm:presLayoutVars>
      </dgm:prSet>
      <dgm:spPr/>
    </dgm:pt>
    <dgm:pt modelId="{EA2673A5-6D61-4A1B-944B-03F295FE5B67}" type="pres">
      <dgm:prSet presAssocID="{FD059285-1C6D-430A-9BE5-2D9D09C00051}" presName="composite" presStyleCnt="0"/>
      <dgm:spPr/>
    </dgm:pt>
    <dgm:pt modelId="{1E0B3870-5F24-4EA6-8054-50F7B53F7821}" type="pres">
      <dgm:prSet presAssocID="{FD059285-1C6D-430A-9BE5-2D9D09C00051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E941CA5-FAF9-4FBC-B612-A2368F487F56}" type="pres">
      <dgm:prSet presAssocID="{FD059285-1C6D-430A-9BE5-2D9D09C00051}" presName="txShp" presStyleLbl="node1" presStyleIdx="0" presStyleCnt="1">
        <dgm:presLayoutVars>
          <dgm:bulletEnabled val="1"/>
        </dgm:presLayoutVars>
      </dgm:prSet>
      <dgm:spPr/>
    </dgm:pt>
  </dgm:ptLst>
  <dgm:cxnLst>
    <dgm:cxn modelId="{70E6476D-29C6-47A7-9150-B7B80AB2F2E0}" type="presOf" srcId="{66CDA409-2A08-411A-98BE-9ECCBD24B283}" destId="{C8C9758C-6F0B-494D-AF12-67A39BFD31AC}" srcOrd="0" destOrd="0" presId="urn:microsoft.com/office/officeart/2005/8/layout/vList3"/>
    <dgm:cxn modelId="{CDA34C91-4362-4B3B-9850-049395F9D88E}" type="presOf" srcId="{FD059285-1C6D-430A-9BE5-2D9D09C00051}" destId="{0E941CA5-FAF9-4FBC-B612-A2368F487F56}" srcOrd="0" destOrd="0" presId="urn:microsoft.com/office/officeart/2005/8/layout/vList3"/>
    <dgm:cxn modelId="{F094DAC1-28BE-4044-A9F7-FD959EA5C28C}" srcId="{66CDA409-2A08-411A-98BE-9ECCBD24B283}" destId="{FD059285-1C6D-430A-9BE5-2D9D09C00051}" srcOrd="0" destOrd="0" parTransId="{33923DCC-2D5B-449F-AA2B-B4E33808BC7D}" sibTransId="{8309CD50-9C2B-449D-BEA9-17EAF9615838}"/>
    <dgm:cxn modelId="{D56C37FC-32E3-4A47-A129-D795E6E15791}" type="presParOf" srcId="{C8C9758C-6F0B-494D-AF12-67A39BFD31AC}" destId="{EA2673A5-6D61-4A1B-944B-03F295FE5B67}" srcOrd="0" destOrd="0" presId="urn:microsoft.com/office/officeart/2005/8/layout/vList3"/>
    <dgm:cxn modelId="{60A7DEDB-9E81-4A75-B627-CCDD0C8C3E5E}" type="presParOf" srcId="{EA2673A5-6D61-4A1B-944B-03F295FE5B67}" destId="{1E0B3870-5F24-4EA6-8054-50F7B53F7821}" srcOrd="0" destOrd="0" presId="urn:microsoft.com/office/officeart/2005/8/layout/vList3"/>
    <dgm:cxn modelId="{8CA441FB-9232-41A6-9440-A1C9599F8F70}" type="presParOf" srcId="{EA2673A5-6D61-4A1B-944B-03F295FE5B67}" destId="{0E941CA5-FAF9-4FBC-B612-A2368F487F56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1757D3F7-6739-4FC2-A46B-D4D790AF7647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DE26F472-A774-4E37-B63D-0D2B068165C9}">
      <dgm:prSet phldrT="[ข้อความ]" custT="1"/>
      <dgm:spPr/>
      <dgm:t>
        <a:bodyPr/>
        <a:lstStyle/>
        <a:p>
          <a:r>
            <a:rPr lang="th-TH" sz="2000" b="1" u="none" strike="noStrike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เป้าหมาย </a:t>
          </a:r>
        </a:p>
        <a:p>
          <a:r>
            <a:rPr lang="th-TH" sz="20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915</a:t>
          </a:r>
          <a:endParaRPr lang="th-TH" sz="2000" b="1" dirty="0"/>
        </a:p>
      </dgm:t>
    </dgm:pt>
    <dgm:pt modelId="{DD38CE10-09C9-4458-945C-CB2F9FC05A31}" type="parTrans" cxnId="{63E504D1-CBA1-4EA3-9552-5DD18C3E3069}">
      <dgm:prSet/>
      <dgm:spPr/>
      <dgm:t>
        <a:bodyPr/>
        <a:lstStyle/>
        <a:p>
          <a:endParaRPr lang="th-TH" sz="2000" b="1"/>
        </a:p>
      </dgm:t>
    </dgm:pt>
    <dgm:pt modelId="{36A62095-07EB-412D-8D84-E98FA54E1689}" type="sibTrans" cxnId="{63E504D1-CBA1-4EA3-9552-5DD18C3E3069}">
      <dgm:prSet custT="1"/>
      <dgm:spPr/>
      <dgm:t>
        <a:bodyPr/>
        <a:lstStyle/>
        <a:p>
          <a:endParaRPr lang="th-TH" sz="1600" b="1"/>
        </a:p>
      </dgm:t>
    </dgm:pt>
    <dgm:pt modelId="{0B5E73A1-91A0-4109-BB34-81095DA83790}">
      <dgm:prSet phldrT="[ข้อความ]" custT="1"/>
      <dgm:spPr/>
      <dgm:t>
        <a:bodyPr/>
        <a:lstStyle/>
        <a:p>
          <a:r>
            <a:rPr lang="th-TH" sz="2000" b="1" u="none" strike="noStrike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ผลงาน </a:t>
          </a:r>
        </a:p>
        <a:p>
          <a:r>
            <a:rPr lang="th-TH" sz="20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58</a:t>
          </a:r>
          <a:endParaRPr lang="th-TH" sz="2000" b="1" dirty="0"/>
        </a:p>
      </dgm:t>
    </dgm:pt>
    <dgm:pt modelId="{D8E15674-32E7-45F1-BCE9-F18BF216D74B}" type="parTrans" cxnId="{35C8123B-08DF-4FAD-9F49-FFFC01F6B3DA}">
      <dgm:prSet/>
      <dgm:spPr/>
      <dgm:t>
        <a:bodyPr/>
        <a:lstStyle/>
        <a:p>
          <a:endParaRPr lang="th-TH" sz="2000" b="1"/>
        </a:p>
      </dgm:t>
    </dgm:pt>
    <dgm:pt modelId="{E9435981-C4D4-4A39-A6B4-B83387F348D9}" type="sibTrans" cxnId="{35C8123B-08DF-4FAD-9F49-FFFC01F6B3DA}">
      <dgm:prSet custT="1"/>
      <dgm:spPr/>
      <dgm:t>
        <a:bodyPr/>
        <a:lstStyle/>
        <a:p>
          <a:endParaRPr lang="th-TH" sz="1600" b="1"/>
        </a:p>
      </dgm:t>
    </dgm:pt>
    <dgm:pt modelId="{953776EC-78BB-47E7-8345-B56A7D29ACB0}">
      <dgm:prSet phldrT="[ข้อความ]" custT="1"/>
      <dgm:spPr/>
      <dgm:t>
        <a:bodyPr/>
        <a:lstStyle/>
        <a:p>
          <a:r>
            <a:rPr lang="th-TH" sz="2000" b="1" u="none" strike="noStrike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ร้อยละ </a:t>
          </a:r>
        </a:p>
        <a:p>
          <a:r>
            <a:rPr lang="th-TH" sz="20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6.34</a:t>
          </a:r>
          <a:endParaRPr lang="th-TH" sz="2000" b="1" dirty="0"/>
        </a:p>
      </dgm:t>
    </dgm:pt>
    <dgm:pt modelId="{AB083777-8929-48DE-A207-4198D3981366}" type="parTrans" cxnId="{8FBD8784-071C-4D5F-B189-4119F5D716DB}">
      <dgm:prSet/>
      <dgm:spPr/>
      <dgm:t>
        <a:bodyPr/>
        <a:lstStyle/>
        <a:p>
          <a:endParaRPr lang="th-TH" sz="2000" b="1"/>
        </a:p>
      </dgm:t>
    </dgm:pt>
    <dgm:pt modelId="{2AC281CE-9ED8-48D7-BC34-816EF2974F25}" type="sibTrans" cxnId="{8FBD8784-071C-4D5F-B189-4119F5D716DB}">
      <dgm:prSet/>
      <dgm:spPr/>
      <dgm:t>
        <a:bodyPr/>
        <a:lstStyle/>
        <a:p>
          <a:endParaRPr lang="th-TH" sz="2000" b="1"/>
        </a:p>
      </dgm:t>
    </dgm:pt>
    <dgm:pt modelId="{80354B8B-D452-400A-B71F-9D50B1B72D18}" type="pres">
      <dgm:prSet presAssocID="{1757D3F7-6739-4FC2-A46B-D4D790AF7647}" presName="Name0" presStyleCnt="0">
        <dgm:presLayoutVars>
          <dgm:dir/>
          <dgm:resizeHandles val="exact"/>
        </dgm:presLayoutVars>
      </dgm:prSet>
      <dgm:spPr/>
    </dgm:pt>
    <dgm:pt modelId="{4F308DBB-31CE-4BCC-BBF8-045932166345}" type="pres">
      <dgm:prSet presAssocID="{DE26F472-A774-4E37-B63D-0D2B068165C9}" presName="node" presStyleLbl="node1" presStyleIdx="0" presStyleCnt="3">
        <dgm:presLayoutVars>
          <dgm:bulletEnabled val="1"/>
        </dgm:presLayoutVars>
      </dgm:prSet>
      <dgm:spPr/>
    </dgm:pt>
    <dgm:pt modelId="{0ECB2E23-98AC-43CB-AB73-65C09B717764}" type="pres">
      <dgm:prSet presAssocID="{36A62095-07EB-412D-8D84-E98FA54E1689}" presName="sibTrans" presStyleLbl="sibTrans2D1" presStyleIdx="0" presStyleCnt="2"/>
      <dgm:spPr/>
    </dgm:pt>
    <dgm:pt modelId="{C7E92A6C-F8EB-46E6-875A-94047A381D68}" type="pres">
      <dgm:prSet presAssocID="{36A62095-07EB-412D-8D84-E98FA54E1689}" presName="connectorText" presStyleLbl="sibTrans2D1" presStyleIdx="0" presStyleCnt="2"/>
      <dgm:spPr/>
    </dgm:pt>
    <dgm:pt modelId="{5143BD05-9D6F-4171-B8D0-62FB10E2DA41}" type="pres">
      <dgm:prSet presAssocID="{0B5E73A1-91A0-4109-BB34-81095DA83790}" presName="node" presStyleLbl="node1" presStyleIdx="1" presStyleCnt="3">
        <dgm:presLayoutVars>
          <dgm:bulletEnabled val="1"/>
        </dgm:presLayoutVars>
      </dgm:prSet>
      <dgm:spPr/>
    </dgm:pt>
    <dgm:pt modelId="{0678AB5B-C797-41AE-92B0-523CF490D45D}" type="pres">
      <dgm:prSet presAssocID="{E9435981-C4D4-4A39-A6B4-B83387F348D9}" presName="sibTrans" presStyleLbl="sibTrans2D1" presStyleIdx="1" presStyleCnt="2"/>
      <dgm:spPr/>
    </dgm:pt>
    <dgm:pt modelId="{62286C5B-2959-4A1F-BE32-F42E5F5F1077}" type="pres">
      <dgm:prSet presAssocID="{E9435981-C4D4-4A39-A6B4-B83387F348D9}" presName="connectorText" presStyleLbl="sibTrans2D1" presStyleIdx="1" presStyleCnt="2"/>
      <dgm:spPr/>
    </dgm:pt>
    <dgm:pt modelId="{64AF2956-5CD1-45FA-A950-B03BEADE0CF0}" type="pres">
      <dgm:prSet presAssocID="{953776EC-78BB-47E7-8345-B56A7D29ACB0}" presName="node" presStyleLbl="node1" presStyleIdx="2" presStyleCnt="3">
        <dgm:presLayoutVars>
          <dgm:bulletEnabled val="1"/>
        </dgm:presLayoutVars>
      </dgm:prSet>
      <dgm:spPr/>
    </dgm:pt>
  </dgm:ptLst>
  <dgm:cxnLst>
    <dgm:cxn modelId="{61FE7811-18AA-4470-87BB-014083D38698}" type="presOf" srcId="{36A62095-07EB-412D-8D84-E98FA54E1689}" destId="{C7E92A6C-F8EB-46E6-875A-94047A381D68}" srcOrd="1" destOrd="0" presId="urn:microsoft.com/office/officeart/2005/8/layout/process1"/>
    <dgm:cxn modelId="{6F96C018-2D8E-4847-8EE6-6BA60F35C152}" type="presOf" srcId="{1757D3F7-6739-4FC2-A46B-D4D790AF7647}" destId="{80354B8B-D452-400A-B71F-9D50B1B72D18}" srcOrd="0" destOrd="0" presId="urn:microsoft.com/office/officeart/2005/8/layout/process1"/>
    <dgm:cxn modelId="{35C8123B-08DF-4FAD-9F49-FFFC01F6B3DA}" srcId="{1757D3F7-6739-4FC2-A46B-D4D790AF7647}" destId="{0B5E73A1-91A0-4109-BB34-81095DA83790}" srcOrd="1" destOrd="0" parTransId="{D8E15674-32E7-45F1-BCE9-F18BF216D74B}" sibTransId="{E9435981-C4D4-4A39-A6B4-B83387F348D9}"/>
    <dgm:cxn modelId="{BD83EA3D-BE0A-46A0-9EB6-9F5D719CDCA1}" type="presOf" srcId="{E9435981-C4D4-4A39-A6B4-B83387F348D9}" destId="{62286C5B-2959-4A1F-BE32-F42E5F5F1077}" srcOrd="1" destOrd="0" presId="urn:microsoft.com/office/officeart/2005/8/layout/process1"/>
    <dgm:cxn modelId="{2902A971-FD14-431E-830B-D1A887B2B908}" type="presOf" srcId="{E9435981-C4D4-4A39-A6B4-B83387F348D9}" destId="{0678AB5B-C797-41AE-92B0-523CF490D45D}" srcOrd="0" destOrd="0" presId="urn:microsoft.com/office/officeart/2005/8/layout/process1"/>
    <dgm:cxn modelId="{8FBD8784-071C-4D5F-B189-4119F5D716DB}" srcId="{1757D3F7-6739-4FC2-A46B-D4D790AF7647}" destId="{953776EC-78BB-47E7-8345-B56A7D29ACB0}" srcOrd="2" destOrd="0" parTransId="{AB083777-8929-48DE-A207-4198D3981366}" sibTransId="{2AC281CE-9ED8-48D7-BC34-816EF2974F25}"/>
    <dgm:cxn modelId="{FD744087-44A2-49FF-B5F7-2CD5CCE95350}" type="presOf" srcId="{DE26F472-A774-4E37-B63D-0D2B068165C9}" destId="{4F308DBB-31CE-4BCC-BBF8-045932166345}" srcOrd="0" destOrd="0" presId="urn:microsoft.com/office/officeart/2005/8/layout/process1"/>
    <dgm:cxn modelId="{4697929F-C209-40EC-9CEC-CEFB7A7138E9}" type="presOf" srcId="{0B5E73A1-91A0-4109-BB34-81095DA83790}" destId="{5143BD05-9D6F-4171-B8D0-62FB10E2DA41}" srcOrd="0" destOrd="0" presId="urn:microsoft.com/office/officeart/2005/8/layout/process1"/>
    <dgm:cxn modelId="{5A7C63B6-6A97-4CC6-A542-0454A636F115}" type="presOf" srcId="{36A62095-07EB-412D-8D84-E98FA54E1689}" destId="{0ECB2E23-98AC-43CB-AB73-65C09B717764}" srcOrd="0" destOrd="0" presId="urn:microsoft.com/office/officeart/2005/8/layout/process1"/>
    <dgm:cxn modelId="{582573C3-C01F-4B44-B427-EE77CFC281BF}" type="presOf" srcId="{953776EC-78BB-47E7-8345-B56A7D29ACB0}" destId="{64AF2956-5CD1-45FA-A950-B03BEADE0CF0}" srcOrd="0" destOrd="0" presId="urn:microsoft.com/office/officeart/2005/8/layout/process1"/>
    <dgm:cxn modelId="{63E504D1-CBA1-4EA3-9552-5DD18C3E3069}" srcId="{1757D3F7-6739-4FC2-A46B-D4D790AF7647}" destId="{DE26F472-A774-4E37-B63D-0D2B068165C9}" srcOrd="0" destOrd="0" parTransId="{DD38CE10-09C9-4458-945C-CB2F9FC05A31}" sibTransId="{36A62095-07EB-412D-8D84-E98FA54E1689}"/>
    <dgm:cxn modelId="{A33ADDD0-2A73-4A51-A7B4-53F295242F97}" type="presParOf" srcId="{80354B8B-D452-400A-B71F-9D50B1B72D18}" destId="{4F308DBB-31CE-4BCC-BBF8-045932166345}" srcOrd="0" destOrd="0" presId="urn:microsoft.com/office/officeart/2005/8/layout/process1"/>
    <dgm:cxn modelId="{8767EA5F-F152-4F40-8D28-7C945971C9B0}" type="presParOf" srcId="{80354B8B-D452-400A-B71F-9D50B1B72D18}" destId="{0ECB2E23-98AC-43CB-AB73-65C09B717764}" srcOrd="1" destOrd="0" presId="urn:microsoft.com/office/officeart/2005/8/layout/process1"/>
    <dgm:cxn modelId="{1B05C26E-18D3-4C5A-93D1-C42D1C12FECA}" type="presParOf" srcId="{0ECB2E23-98AC-43CB-AB73-65C09B717764}" destId="{C7E92A6C-F8EB-46E6-875A-94047A381D68}" srcOrd="0" destOrd="0" presId="urn:microsoft.com/office/officeart/2005/8/layout/process1"/>
    <dgm:cxn modelId="{57DDC885-0AB9-41A7-BFB9-A75818C8E512}" type="presParOf" srcId="{80354B8B-D452-400A-B71F-9D50B1B72D18}" destId="{5143BD05-9D6F-4171-B8D0-62FB10E2DA41}" srcOrd="2" destOrd="0" presId="urn:microsoft.com/office/officeart/2005/8/layout/process1"/>
    <dgm:cxn modelId="{A4C1F265-B399-4E14-82B4-730B6D8D11F1}" type="presParOf" srcId="{80354B8B-D452-400A-B71F-9D50B1B72D18}" destId="{0678AB5B-C797-41AE-92B0-523CF490D45D}" srcOrd="3" destOrd="0" presId="urn:microsoft.com/office/officeart/2005/8/layout/process1"/>
    <dgm:cxn modelId="{D296875E-EDF9-4DB0-B7B7-0C67D842A46C}" type="presParOf" srcId="{0678AB5B-C797-41AE-92B0-523CF490D45D}" destId="{62286C5B-2959-4A1F-BE32-F42E5F5F1077}" srcOrd="0" destOrd="0" presId="urn:microsoft.com/office/officeart/2005/8/layout/process1"/>
    <dgm:cxn modelId="{E0B3B39B-47EE-44A3-BDF5-4E28751DF4E3}" type="presParOf" srcId="{80354B8B-D452-400A-B71F-9D50B1B72D18}" destId="{64AF2956-5CD1-45FA-A950-B03BEADE0CF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FEDB67CB-0B0D-4B2F-BA1B-96378A36ACBE}" type="doc">
      <dgm:prSet loTypeId="urn:microsoft.com/office/officeart/2005/8/layout/hList6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th-TH"/>
        </a:p>
      </dgm:t>
    </dgm:pt>
    <dgm:pt modelId="{F0C5EF72-B725-44F5-BF17-8B6608B579DE}">
      <dgm:prSet phldrT="[ข้อความ]"/>
      <dgm:spPr/>
      <dgm:t>
        <a:bodyPr/>
        <a:lstStyle/>
        <a:p>
          <a:r>
            <a:rPr lang="th-TH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1.จัด </a:t>
          </a:r>
          <a:r>
            <a:rPr lang="en-US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TEA Unit </a:t>
          </a:r>
          <a:r>
            <a:rPr lang="th-TH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ใน รพ.ยะลา/เบตง </a:t>
          </a:r>
        </a:p>
        <a:p>
          <a:r>
            <a:rPr lang="th-TH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2.อบรม และใช้ </a:t>
          </a:r>
          <a:r>
            <a:rPr lang="en-US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MOPH ED Triage </a:t>
          </a:r>
          <a:r>
            <a:rPr lang="th-TH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ทุก รพ</a:t>
          </a:r>
        </a:p>
        <a:p>
          <a:r>
            <a:rPr lang="th-TH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3.ประชุม </a:t>
          </a:r>
          <a:r>
            <a:rPr lang="en-US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Trauma &amp; refer audit 2</a:t>
          </a:r>
          <a:r>
            <a:rPr lang="th-TH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เดือนต่อครั้ง </a:t>
          </a:r>
          <a:endParaRPr lang="th-TH" b="1" dirty="0"/>
        </a:p>
      </dgm:t>
    </dgm:pt>
    <dgm:pt modelId="{EFBB2BB2-8876-4BC2-9EF6-E9115FDC0415}" type="parTrans" cxnId="{8E2BF33D-9718-4A73-8FA9-CBD257852231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05CC8933-FE6E-4A73-ADBF-6E32DD5865E7}" type="sibTrans" cxnId="{8E2BF33D-9718-4A73-8FA9-CBD257852231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8EC63D57-9454-47A6-A324-24AFCD3D8588}">
      <dgm:prSet phldrT="[ข้อความ]"/>
      <dgm:spPr/>
      <dgm:t>
        <a:bodyPr/>
        <a:lstStyle/>
        <a:p>
          <a:r>
            <a:rPr lang="en-US" b="1" i="0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 4. </a:t>
          </a:r>
          <a:r>
            <a:rPr lang="en-US" b="1" i="0" u="none" strike="noStrike" dirty="0" err="1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Deat</a:t>
          </a:r>
          <a:r>
            <a:rPr lang="en-US" b="1" i="0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 case </a:t>
          </a:r>
          <a:r>
            <a:rPr lang="en-US" b="1" i="0" u="none" strike="noStrike" dirty="0" err="1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conferrence</a:t>
          </a:r>
          <a:r>
            <a:rPr lang="en-US" b="1" i="0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 </a:t>
          </a:r>
          <a:r>
            <a:rPr lang="th-TH" b="1" i="0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ทุกราย </a:t>
          </a:r>
        </a:p>
        <a:p>
          <a:r>
            <a:rPr lang="th-TH" b="1" i="0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รพ ยะลา 49/852 = 5.75</a:t>
          </a:r>
        </a:p>
        <a:p>
          <a:r>
            <a:rPr lang="th-TH" b="1" i="0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รพ เบตง 63/9 = 14.28</a:t>
          </a:r>
          <a:endParaRPr lang="th-TH" b="1" dirty="0">
            <a:solidFill>
              <a:schemeClr val="tx1"/>
            </a:solidFill>
          </a:endParaRPr>
        </a:p>
      </dgm:t>
    </dgm:pt>
    <dgm:pt modelId="{71FA006D-3DE8-48FA-B2C2-67BBD4067E64}" type="parTrans" cxnId="{46AF2C99-BF58-4A34-8A63-FB2988ED742A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A2B45B06-18A6-4F16-8813-35835CDC485E}" type="sibTrans" cxnId="{46AF2C99-BF58-4A34-8A63-FB2988ED742A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139A9E03-D2D9-401D-A9D8-7C635F5197E3}" type="pres">
      <dgm:prSet presAssocID="{FEDB67CB-0B0D-4B2F-BA1B-96378A36ACBE}" presName="Name0" presStyleCnt="0">
        <dgm:presLayoutVars>
          <dgm:dir/>
          <dgm:resizeHandles val="exact"/>
        </dgm:presLayoutVars>
      </dgm:prSet>
      <dgm:spPr/>
    </dgm:pt>
    <dgm:pt modelId="{42327074-F410-4E5D-9330-5B64C128BC14}" type="pres">
      <dgm:prSet presAssocID="{F0C5EF72-B725-44F5-BF17-8B6608B579DE}" presName="node" presStyleLbl="node1" presStyleIdx="0" presStyleCnt="2">
        <dgm:presLayoutVars>
          <dgm:bulletEnabled val="1"/>
        </dgm:presLayoutVars>
      </dgm:prSet>
      <dgm:spPr/>
    </dgm:pt>
    <dgm:pt modelId="{98CD3169-66CD-45A9-9479-094DAE3BAD73}" type="pres">
      <dgm:prSet presAssocID="{05CC8933-FE6E-4A73-ADBF-6E32DD5865E7}" presName="sibTrans" presStyleCnt="0"/>
      <dgm:spPr/>
    </dgm:pt>
    <dgm:pt modelId="{F99A9D21-191B-4744-9373-F58EBDE5E35A}" type="pres">
      <dgm:prSet presAssocID="{8EC63D57-9454-47A6-A324-24AFCD3D8588}" presName="node" presStyleLbl="node1" presStyleIdx="1" presStyleCnt="2">
        <dgm:presLayoutVars>
          <dgm:bulletEnabled val="1"/>
        </dgm:presLayoutVars>
      </dgm:prSet>
      <dgm:spPr/>
    </dgm:pt>
  </dgm:ptLst>
  <dgm:cxnLst>
    <dgm:cxn modelId="{8E2BF33D-9718-4A73-8FA9-CBD257852231}" srcId="{FEDB67CB-0B0D-4B2F-BA1B-96378A36ACBE}" destId="{F0C5EF72-B725-44F5-BF17-8B6608B579DE}" srcOrd="0" destOrd="0" parTransId="{EFBB2BB2-8876-4BC2-9EF6-E9115FDC0415}" sibTransId="{05CC8933-FE6E-4A73-ADBF-6E32DD5865E7}"/>
    <dgm:cxn modelId="{DCF1156C-5F60-47F4-9613-629150E47619}" type="presOf" srcId="{FEDB67CB-0B0D-4B2F-BA1B-96378A36ACBE}" destId="{139A9E03-D2D9-401D-A9D8-7C635F5197E3}" srcOrd="0" destOrd="0" presId="urn:microsoft.com/office/officeart/2005/8/layout/hList6"/>
    <dgm:cxn modelId="{46AF2C99-BF58-4A34-8A63-FB2988ED742A}" srcId="{FEDB67CB-0B0D-4B2F-BA1B-96378A36ACBE}" destId="{8EC63D57-9454-47A6-A324-24AFCD3D8588}" srcOrd="1" destOrd="0" parTransId="{71FA006D-3DE8-48FA-B2C2-67BBD4067E64}" sibTransId="{A2B45B06-18A6-4F16-8813-35835CDC485E}"/>
    <dgm:cxn modelId="{768CE3C8-34B3-4FD0-9B7E-A811FEF53E6B}" type="presOf" srcId="{8EC63D57-9454-47A6-A324-24AFCD3D8588}" destId="{F99A9D21-191B-4744-9373-F58EBDE5E35A}" srcOrd="0" destOrd="0" presId="urn:microsoft.com/office/officeart/2005/8/layout/hList6"/>
    <dgm:cxn modelId="{292146EF-A6BC-41E6-A323-256CCD88E3F6}" type="presOf" srcId="{F0C5EF72-B725-44F5-BF17-8B6608B579DE}" destId="{42327074-F410-4E5D-9330-5B64C128BC14}" srcOrd="0" destOrd="0" presId="urn:microsoft.com/office/officeart/2005/8/layout/hList6"/>
    <dgm:cxn modelId="{F22593E3-2F43-42C4-B032-1AE538320845}" type="presParOf" srcId="{139A9E03-D2D9-401D-A9D8-7C635F5197E3}" destId="{42327074-F410-4E5D-9330-5B64C128BC14}" srcOrd="0" destOrd="0" presId="urn:microsoft.com/office/officeart/2005/8/layout/hList6"/>
    <dgm:cxn modelId="{8F53EAFC-6DBE-4759-8A63-339F7B39C451}" type="presParOf" srcId="{139A9E03-D2D9-401D-A9D8-7C635F5197E3}" destId="{98CD3169-66CD-45A9-9479-094DAE3BAD73}" srcOrd="1" destOrd="0" presId="urn:microsoft.com/office/officeart/2005/8/layout/hList6"/>
    <dgm:cxn modelId="{ED596224-6EB6-4E43-AD69-72E2E94A5EDF}" type="presParOf" srcId="{139A9E03-D2D9-401D-A9D8-7C635F5197E3}" destId="{F99A9D21-191B-4744-9373-F58EBDE5E35A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66CDA409-2A08-411A-98BE-9ECCBD24B283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FD059285-1C6D-430A-9BE5-2D9D09C00051}">
      <dgm:prSet phldrT="[ข้อความ]" custT="1"/>
      <dgm:spPr/>
      <dgm:t>
        <a:bodyPr/>
        <a:lstStyle/>
        <a:p>
          <a:pPr algn="ctr"/>
          <a:r>
            <a:rPr lang="th-TH" sz="2200" b="1" u="none" strike="noStrike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14. ร้อยละของเขต 12สุขภาพที่มีการบริหารจัดการกำลังคนที่มีประสิทธิภาพ  ไม่น้อยกว่าร้อยละ 70</a:t>
          </a:r>
          <a:endParaRPr lang="th-TH" sz="2200" b="1" spc="-100" baseline="0" dirty="0"/>
        </a:p>
      </dgm:t>
    </dgm:pt>
    <dgm:pt modelId="{33923DCC-2D5B-449F-AA2B-B4E33808BC7D}" type="parTrans" cxnId="{F094DAC1-28BE-4044-A9F7-FD959EA5C28C}">
      <dgm:prSet/>
      <dgm:spPr/>
      <dgm:t>
        <a:bodyPr/>
        <a:lstStyle/>
        <a:p>
          <a:endParaRPr lang="th-TH" sz="1600" b="1"/>
        </a:p>
      </dgm:t>
    </dgm:pt>
    <dgm:pt modelId="{8309CD50-9C2B-449D-BEA9-17EAF9615838}" type="sibTrans" cxnId="{F094DAC1-28BE-4044-A9F7-FD959EA5C28C}">
      <dgm:prSet/>
      <dgm:spPr/>
      <dgm:t>
        <a:bodyPr/>
        <a:lstStyle/>
        <a:p>
          <a:endParaRPr lang="th-TH" sz="1600" b="1"/>
        </a:p>
      </dgm:t>
    </dgm:pt>
    <dgm:pt modelId="{C8C9758C-6F0B-494D-AF12-67A39BFD31AC}" type="pres">
      <dgm:prSet presAssocID="{66CDA409-2A08-411A-98BE-9ECCBD24B283}" presName="linearFlow" presStyleCnt="0">
        <dgm:presLayoutVars>
          <dgm:dir/>
          <dgm:resizeHandles val="exact"/>
        </dgm:presLayoutVars>
      </dgm:prSet>
      <dgm:spPr/>
    </dgm:pt>
    <dgm:pt modelId="{EA2673A5-6D61-4A1B-944B-03F295FE5B67}" type="pres">
      <dgm:prSet presAssocID="{FD059285-1C6D-430A-9BE5-2D9D09C00051}" presName="composite" presStyleCnt="0"/>
      <dgm:spPr/>
    </dgm:pt>
    <dgm:pt modelId="{1E0B3870-5F24-4EA6-8054-50F7B53F7821}" type="pres">
      <dgm:prSet presAssocID="{FD059285-1C6D-430A-9BE5-2D9D09C00051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E941CA5-FAF9-4FBC-B612-A2368F487F56}" type="pres">
      <dgm:prSet presAssocID="{FD059285-1C6D-430A-9BE5-2D9D09C00051}" presName="txShp" presStyleLbl="node1" presStyleIdx="0" presStyleCnt="1">
        <dgm:presLayoutVars>
          <dgm:bulletEnabled val="1"/>
        </dgm:presLayoutVars>
      </dgm:prSet>
      <dgm:spPr/>
    </dgm:pt>
  </dgm:ptLst>
  <dgm:cxnLst>
    <dgm:cxn modelId="{70E6476D-29C6-47A7-9150-B7B80AB2F2E0}" type="presOf" srcId="{66CDA409-2A08-411A-98BE-9ECCBD24B283}" destId="{C8C9758C-6F0B-494D-AF12-67A39BFD31AC}" srcOrd="0" destOrd="0" presId="urn:microsoft.com/office/officeart/2005/8/layout/vList3"/>
    <dgm:cxn modelId="{CDA34C91-4362-4B3B-9850-049395F9D88E}" type="presOf" srcId="{FD059285-1C6D-430A-9BE5-2D9D09C00051}" destId="{0E941CA5-FAF9-4FBC-B612-A2368F487F56}" srcOrd="0" destOrd="0" presId="urn:microsoft.com/office/officeart/2005/8/layout/vList3"/>
    <dgm:cxn modelId="{F094DAC1-28BE-4044-A9F7-FD959EA5C28C}" srcId="{66CDA409-2A08-411A-98BE-9ECCBD24B283}" destId="{FD059285-1C6D-430A-9BE5-2D9D09C00051}" srcOrd="0" destOrd="0" parTransId="{33923DCC-2D5B-449F-AA2B-B4E33808BC7D}" sibTransId="{8309CD50-9C2B-449D-BEA9-17EAF9615838}"/>
    <dgm:cxn modelId="{D56C37FC-32E3-4A47-A129-D795E6E15791}" type="presParOf" srcId="{C8C9758C-6F0B-494D-AF12-67A39BFD31AC}" destId="{EA2673A5-6D61-4A1B-944B-03F295FE5B67}" srcOrd="0" destOrd="0" presId="urn:microsoft.com/office/officeart/2005/8/layout/vList3"/>
    <dgm:cxn modelId="{60A7DEDB-9E81-4A75-B627-CCDD0C8C3E5E}" type="presParOf" srcId="{EA2673A5-6D61-4A1B-944B-03F295FE5B67}" destId="{1E0B3870-5F24-4EA6-8054-50F7B53F7821}" srcOrd="0" destOrd="0" presId="urn:microsoft.com/office/officeart/2005/8/layout/vList3"/>
    <dgm:cxn modelId="{8CA441FB-9232-41A6-9440-A1C9599F8F70}" type="presParOf" srcId="{EA2673A5-6D61-4A1B-944B-03F295FE5B67}" destId="{0E941CA5-FAF9-4FBC-B612-A2368F487F56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1757D3F7-6739-4FC2-A46B-D4D790AF7647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DE26F472-A774-4E37-B63D-0D2B068165C9}">
      <dgm:prSet phldrT="[ข้อความ]" custT="1"/>
      <dgm:spPr/>
      <dgm:t>
        <a:bodyPr/>
        <a:lstStyle/>
        <a:p>
          <a:r>
            <a:rPr lang="th-TH" sz="2000" b="1" u="none" strike="noStrike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เป้าหมาย </a:t>
          </a:r>
        </a:p>
        <a:p>
          <a:r>
            <a:rPr lang="th-TH" sz="20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จังหวัดมีแผนฯ</a:t>
          </a:r>
          <a:endParaRPr lang="th-TH" sz="2000" b="1" dirty="0"/>
        </a:p>
      </dgm:t>
    </dgm:pt>
    <dgm:pt modelId="{DD38CE10-09C9-4458-945C-CB2F9FC05A31}" type="parTrans" cxnId="{63E504D1-CBA1-4EA3-9552-5DD18C3E3069}">
      <dgm:prSet/>
      <dgm:spPr/>
      <dgm:t>
        <a:bodyPr/>
        <a:lstStyle/>
        <a:p>
          <a:endParaRPr lang="th-TH" sz="2000" b="1"/>
        </a:p>
      </dgm:t>
    </dgm:pt>
    <dgm:pt modelId="{36A62095-07EB-412D-8D84-E98FA54E1689}" type="sibTrans" cxnId="{63E504D1-CBA1-4EA3-9552-5DD18C3E3069}">
      <dgm:prSet custT="1"/>
      <dgm:spPr/>
      <dgm:t>
        <a:bodyPr/>
        <a:lstStyle/>
        <a:p>
          <a:endParaRPr lang="th-TH" sz="1600" b="1"/>
        </a:p>
      </dgm:t>
    </dgm:pt>
    <dgm:pt modelId="{0B5E73A1-91A0-4109-BB34-81095DA83790}">
      <dgm:prSet phldrT="[ข้อความ]" custT="1"/>
      <dgm:spPr/>
      <dgm:t>
        <a:bodyPr/>
        <a:lstStyle/>
        <a:p>
          <a:r>
            <a:rPr lang="th-TH" sz="2000" b="1" u="none" strike="noStrike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ผลงาน </a:t>
          </a:r>
        </a:p>
        <a:p>
          <a:r>
            <a:rPr lang="th-TH" sz="20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มี</a:t>
          </a:r>
          <a:endParaRPr lang="th-TH" sz="2000" b="1" dirty="0"/>
        </a:p>
      </dgm:t>
    </dgm:pt>
    <dgm:pt modelId="{D8E15674-32E7-45F1-BCE9-F18BF216D74B}" type="parTrans" cxnId="{35C8123B-08DF-4FAD-9F49-FFFC01F6B3DA}">
      <dgm:prSet/>
      <dgm:spPr/>
      <dgm:t>
        <a:bodyPr/>
        <a:lstStyle/>
        <a:p>
          <a:endParaRPr lang="th-TH" sz="2000" b="1"/>
        </a:p>
      </dgm:t>
    </dgm:pt>
    <dgm:pt modelId="{E9435981-C4D4-4A39-A6B4-B83387F348D9}" type="sibTrans" cxnId="{35C8123B-08DF-4FAD-9F49-FFFC01F6B3DA}">
      <dgm:prSet custT="1"/>
      <dgm:spPr/>
      <dgm:t>
        <a:bodyPr/>
        <a:lstStyle/>
        <a:p>
          <a:endParaRPr lang="th-TH" sz="1600" b="1"/>
        </a:p>
      </dgm:t>
    </dgm:pt>
    <dgm:pt modelId="{953776EC-78BB-47E7-8345-B56A7D29ACB0}">
      <dgm:prSet phldrT="[ข้อความ]" custT="1"/>
      <dgm:spPr/>
      <dgm:t>
        <a:bodyPr/>
        <a:lstStyle/>
        <a:p>
          <a:r>
            <a:rPr lang="th-TH" sz="2000" b="1" u="none" strike="noStrike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ร้อยละ </a:t>
          </a:r>
        </a:p>
        <a:p>
          <a:r>
            <a:rPr lang="en-US" sz="20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100</a:t>
          </a:r>
          <a:endParaRPr lang="th-TH" sz="2000" b="1" dirty="0"/>
        </a:p>
      </dgm:t>
    </dgm:pt>
    <dgm:pt modelId="{AB083777-8929-48DE-A207-4198D3981366}" type="parTrans" cxnId="{8FBD8784-071C-4D5F-B189-4119F5D716DB}">
      <dgm:prSet/>
      <dgm:spPr/>
      <dgm:t>
        <a:bodyPr/>
        <a:lstStyle/>
        <a:p>
          <a:endParaRPr lang="th-TH" sz="2000" b="1"/>
        </a:p>
      </dgm:t>
    </dgm:pt>
    <dgm:pt modelId="{2AC281CE-9ED8-48D7-BC34-816EF2974F25}" type="sibTrans" cxnId="{8FBD8784-071C-4D5F-B189-4119F5D716DB}">
      <dgm:prSet/>
      <dgm:spPr/>
      <dgm:t>
        <a:bodyPr/>
        <a:lstStyle/>
        <a:p>
          <a:endParaRPr lang="th-TH" sz="2000" b="1"/>
        </a:p>
      </dgm:t>
    </dgm:pt>
    <dgm:pt modelId="{80354B8B-D452-400A-B71F-9D50B1B72D18}" type="pres">
      <dgm:prSet presAssocID="{1757D3F7-6739-4FC2-A46B-D4D790AF7647}" presName="Name0" presStyleCnt="0">
        <dgm:presLayoutVars>
          <dgm:dir/>
          <dgm:resizeHandles val="exact"/>
        </dgm:presLayoutVars>
      </dgm:prSet>
      <dgm:spPr/>
    </dgm:pt>
    <dgm:pt modelId="{4F308DBB-31CE-4BCC-BBF8-045932166345}" type="pres">
      <dgm:prSet presAssocID="{DE26F472-A774-4E37-B63D-0D2B068165C9}" presName="node" presStyleLbl="node1" presStyleIdx="0" presStyleCnt="3">
        <dgm:presLayoutVars>
          <dgm:bulletEnabled val="1"/>
        </dgm:presLayoutVars>
      </dgm:prSet>
      <dgm:spPr/>
    </dgm:pt>
    <dgm:pt modelId="{0ECB2E23-98AC-43CB-AB73-65C09B717764}" type="pres">
      <dgm:prSet presAssocID="{36A62095-07EB-412D-8D84-E98FA54E1689}" presName="sibTrans" presStyleLbl="sibTrans2D1" presStyleIdx="0" presStyleCnt="2"/>
      <dgm:spPr/>
    </dgm:pt>
    <dgm:pt modelId="{C7E92A6C-F8EB-46E6-875A-94047A381D68}" type="pres">
      <dgm:prSet presAssocID="{36A62095-07EB-412D-8D84-E98FA54E1689}" presName="connectorText" presStyleLbl="sibTrans2D1" presStyleIdx="0" presStyleCnt="2"/>
      <dgm:spPr/>
    </dgm:pt>
    <dgm:pt modelId="{5143BD05-9D6F-4171-B8D0-62FB10E2DA41}" type="pres">
      <dgm:prSet presAssocID="{0B5E73A1-91A0-4109-BB34-81095DA83790}" presName="node" presStyleLbl="node1" presStyleIdx="1" presStyleCnt="3">
        <dgm:presLayoutVars>
          <dgm:bulletEnabled val="1"/>
        </dgm:presLayoutVars>
      </dgm:prSet>
      <dgm:spPr/>
    </dgm:pt>
    <dgm:pt modelId="{0678AB5B-C797-41AE-92B0-523CF490D45D}" type="pres">
      <dgm:prSet presAssocID="{E9435981-C4D4-4A39-A6B4-B83387F348D9}" presName="sibTrans" presStyleLbl="sibTrans2D1" presStyleIdx="1" presStyleCnt="2"/>
      <dgm:spPr/>
    </dgm:pt>
    <dgm:pt modelId="{62286C5B-2959-4A1F-BE32-F42E5F5F1077}" type="pres">
      <dgm:prSet presAssocID="{E9435981-C4D4-4A39-A6B4-B83387F348D9}" presName="connectorText" presStyleLbl="sibTrans2D1" presStyleIdx="1" presStyleCnt="2"/>
      <dgm:spPr/>
    </dgm:pt>
    <dgm:pt modelId="{64AF2956-5CD1-45FA-A950-B03BEADE0CF0}" type="pres">
      <dgm:prSet presAssocID="{953776EC-78BB-47E7-8345-B56A7D29ACB0}" presName="node" presStyleLbl="node1" presStyleIdx="2" presStyleCnt="3">
        <dgm:presLayoutVars>
          <dgm:bulletEnabled val="1"/>
        </dgm:presLayoutVars>
      </dgm:prSet>
      <dgm:spPr/>
    </dgm:pt>
  </dgm:ptLst>
  <dgm:cxnLst>
    <dgm:cxn modelId="{61FE7811-18AA-4470-87BB-014083D38698}" type="presOf" srcId="{36A62095-07EB-412D-8D84-E98FA54E1689}" destId="{C7E92A6C-F8EB-46E6-875A-94047A381D68}" srcOrd="1" destOrd="0" presId="urn:microsoft.com/office/officeart/2005/8/layout/process1"/>
    <dgm:cxn modelId="{6F96C018-2D8E-4847-8EE6-6BA60F35C152}" type="presOf" srcId="{1757D3F7-6739-4FC2-A46B-D4D790AF7647}" destId="{80354B8B-D452-400A-B71F-9D50B1B72D18}" srcOrd="0" destOrd="0" presId="urn:microsoft.com/office/officeart/2005/8/layout/process1"/>
    <dgm:cxn modelId="{35C8123B-08DF-4FAD-9F49-FFFC01F6B3DA}" srcId="{1757D3F7-6739-4FC2-A46B-D4D790AF7647}" destId="{0B5E73A1-91A0-4109-BB34-81095DA83790}" srcOrd="1" destOrd="0" parTransId="{D8E15674-32E7-45F1-BCE9-F18BF216D74B}" sibTransId="{E9435981-C4D4-4A39-A6B4-B83387F348D9}"/>
    <dgm:cxn modelId="{BD83EA3D-BE0A-46A0-9EB6-9F5D719CDCA1}" type="presOf" srcId="{E9435981-C4D4-4A39-A6B4-B83387F348D9}" destId="{62286C5B-2959-4A1F-BE32-F42E5F5F1077}" srcOrd="1" destOrd="0" presId="urn:microsoft.com/office/officeart/2005/8/layout/process1"/>
    <dgm:cxn modelId="{2902A971-FD14-431E-830B-D1A887B2B908}" type="presOf" srcId="{E9435981-C4D4-4A39-A6B4-B83387F348D9}" destId="{0678AB5B-C797-41AE-92B0-523CF490D45D}" srcOrd="0" destOrd="0" presId="urn:microsoft.com/office/officeart/2005/8/layout/process1"/>
    <dgm:cxn modelId="{8FBD8784-071C-4D5F-B189-4119F5D716DB}" srcId="{1757D3F7-6739-4FC2-A46B-D4D790AF7647}" destId="{953776EC-78BB-47E7-8345-B56A7D29ACB0}" srcOrd="2" destOrd="0" parTransId="{AB083777-8929-48DE-A207-4198D3981366}" sibTransId="{2AC281CE-9ED8-48D7-BC34-816EF2974F25}"/>
    <dgm:cxn modelId="{FD744087-44A2-49FF-B5F7-2CD5CCE95350}" type="presOf" srcId="{DE26F472-A774-4E37-B63D-0D2B068165C9}" destId="{4F308DBB-31CE-4BCC-BBF8-045932166345}" srcOrd="0" destOrd="0" presId="urn:microsoft.com/office/officeart/2005/8/layout/process1"/>
    <dgm:cxn modelId="{4697929F-C209-40EC-9CEC-CEFB7A7138E9}" type="presOf" srcId="{0B5E73A1-91A0-4109-BB34-81095DA83790}" destId="{5143BD05-9D6F-4171-B8D0-62FB10E2DA41}" srcOrd="0" destOrd="0" presId="urn:microsoft.com/office/officeart/2005/8/layout/process1"/>
    <dgm:cxn modelId="{5A7C63B6-6A97-4CC6-A542-0454A636F115}" type="presOf" srcId="{36A62095-07EB-412D-8D84-E98FA54E1689}" destId="{0ECB2E23-98AC-43CB-AB73-65C09B717764}" srcOrd="0" destOrd="0" presId="urn:microsoft.com/office/officeart/2005/8/layout/process1"/>
    <dgm:cxn modelId="{582573C3-C01F-4B44-B427-EE77CFC281BF}" type="presOf" srcId="{953776EC-78BB-47E7-8345-B56A7D29ACB0}" destId="{64AF2956-5CD1-45FA-A950-B03BEADE0CF0}" srcOrd="0" destOrd="0" presId="urn:microsoft.com/office/officeart/2005/8/layout/process1"/>
    <dgm:cxn modelId="{63E504D1-CBA1-4EA3-9552-5DD18C3E3069}" srcId="{1757D3F7-6739-4FC2-A46B-D4D790AF7647}" destId="{DE26F472-A774-4E37-B63D-0D2B068165C9}" srcOrd="0" destOrd="0" parTransId="{DD38CE10-09C9-4458-945C-CB2F9FC05A31}" sibTransId="{36A62095-07EB-412D-8D84-E98FA54E1689}"/>
    <dgm:cxn modelId="{A33ADDD0-2A73-4A51-A7B4-53F295242F97}" type="presParOf" srcId="{80354B8B-D452-400A-B71F-9D50B1B72D18}" destId="{4F308DBB-31CE-4BCC-BBF8-045932166345}" srcOrd="0" destOrd="0" presId="urn:microsoft.com/office/officeart/2005/8/layout/process1"/>
    <dgm:cxn modelId="{8767EA5F-F152-4F40-8D28-7C945971C9B0}" type="presParOf" srcId="{80354B8B-D452-400A-B71F-9D50B1B72D18}" destId="{0ECB2E23-98AC-43CB-AB73-65C09B717764}" srcOrd="1" destOrd="0" presId="urn:microsoft.com/office/officeart/2005/8/layout/process1"/>
    <dgm:cxn modelId="{1B05C26E-18D3-4C5A-93D1-C42D1C12FECA}" type="presParOf" srcId="{0ECB2E23-98AC-43CB-AB73-65C09B717764}" destId="{C7E92A6C-F8EB-46E6-875A-94047A381D68}" srcOrd="0" destOrd="0" presId="urn:microsoft.com/office/officeart/2005/8/layout/process1"/>
    <dgm:cxn modelId="{57DDC885-0AB9-41A7-BFB9-A75818C8E512}" type="presParOf" srcId="{80354B8B-D452-400A-B71F-9D50B1B72D18}" destId="{5143BD05-9D6F-4171-B8D0-62FB10E2DA41}" srcOrd="2" destOrd="0" presId="urn:microsoft.com/office/officeart/2005/8/layout/process1"/>
    <dgm:cxn modelId="{A4C1F265-B399-4E14-82B4-730B6D8D11F1}" type="presParOf" srcId="{80354B8B-D452-400A-B71F-9D50B1B72D18}" destId="{0678AB5B-C797-41AE-92B0-523CF490D45D}" srcOrd="3" destOrd="0" presId="urn:microsoft.com/office/officeart/2005/8/layout/process1"/>
    <dgm:cxn modelId="{D296875E-EDF9-4DB0-B7B7-0C67D842A46C}" type="presParOf" srcId="{0678AB5B-C797-41AE-92B0-523CF490D45D}" destId="{62286C5B-2959-4A1F-BE32-F42E5F5F1077}" srcOrd="0" destOrd="0" presId="urn:microsoft.com/office/officeart/2005/8/layout/process1"/>
    <dgm:cxn modelId="{E0B3B39B-47EE-44A3-BDF5-4E28751DF4E3}" type="presParOf" srcId="{80354B8B-D452-400A-B71F-9D50B1B72D18}" destId="{64AF2956-5CD1-45FA-A950-B03BEADE0CF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FEDB67CB-0B0D-4B2F-BA1B-96378A36ACBE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th-TH"/>
        </a:p>
      </dgm:t>
    </dgm:pt>
    <dgm:pt modelId="{F0C5EF72-B725-44F5-BF17-8B6608B579DE}">
      <dgm:prSet phldrT="[ข้อความ]" custT="1"/>
      <dgm:spPr/>
      <dgm:t>
        <a:bodyPr/>
        <a:lstStyle/>
        <a:p>
          <a:pPr algn="l"/>
          <a:r>
            <a:rPr lang="en-US" sz="18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- </a:t>
          </a:r>
          <a:r>
            <a:rPr lang="th-TH" sz="18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มีการจัดประชุมเตรียมความพร้อมในการจัดทำแผนกำลังคน</a:t>
          </a:r>
        </a:p>
        <a:p>
          <a:pPr algn="l"/>
          <a:r>
            <a:rPr lang="en-US" sz="18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- </a:t>
          </a:r>
          <a:r>
            <a:rPr lang="th-TH" sz="18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มีแผนกำลังคน 5 ปี และแผนการบริหารตำแหน่ง ปีงบประมาณ 2562</a:t>
          </a:r>
        </a:p>
        <a:p>
          <a:pPr algn="l"/>
          <a:r>
            <a:rPr lang="en-US" sz="18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- </a:t>
          </a:r>
          <a:r>
            <a:rPr lang="th-TH" sz="18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มีแผนความก้าวหน้าในสายอาชีพ</a:t>
          </a:r>
        </a:p>
        <a:p>
          <a:pPr algn="l"/>
          <a:r>
            <a:rPr lang="en-US" sz="18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- </a:t>
          </a:r>
          <a:r>
            <a:rPr lang="th-TH" sz="18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แผนพัฒนาบุคลากร แผนจัดสรรเงินพัฒนาบุคลากร และแผนงบอุดหนุนเพื่อการพัฒนาบุคลากร ปีงบประมาณ 2562</a:t>
          </a:r>
          <a:endParaRPr lang="th-TH" sz="1800" b="1" dirty="0"/>
        </a:p>
      </dgm:t>
    </dgm:pt>
    <dgm:pt modelId="{EFBB2BB2-8876-4BC2-9EF6-E9115FDC0415}" type="parTrans" cxnId="{8E2BF33D-9718-4A73-8FA9-CBD257852231}">
      <dgm:prSet/>
      <dgm:spPr/>
      <dgm:t>
        <a:bodyPr/>
        <a:lstStyle/>
        <a:p>
          <a:pPr algn="l"/>
          <a:endParaRPr lang="th-TH" b="1">
            <a:solidFill>
              <a:schemeClr val="tx1"/>
            </a:solidFill>
          </a:endParaRPr>
        </a:p>
      </dgm:t>
    </dgm:pt>
    <dgm:pt modelId="{05CC8933-FE6E-4A73-ADBF-6E32DD5865E7}" type="sibTrans" cxnId="{8E2BF33D-9718-4A73-8FA9-CBD257852231}">
      <dgm:prSet/>
      <dgm:spPr/>
      <dgm:t>
        <a:bodyPr/>
        <a:lstStyle/>
        <a:p>
          <a:pPr algn="l"/>
          <a:endParaRPr lang="th-TH" b="1">
            <a:solidFill>
              <a:schemeClr val="tx1"/>
            </a:solidFill>
          </a:endParaRPr>
        </a:p>
      </dgm:t>
    </dgm:pt>
    <dgm:pt modelId="{8EC63D57-9454-47A6-A324-24AFCD3D8588}">
      <dgm:prSet phldrT="[ข้อความ]" custT="1"/>
      <dgm:spPr/>
      <dgm:t>
        <a:bodyPr/>
        <a:lstStyle/>
        <a:p>
          <a:pPr algn="l"/>
          <a:r>
            <a:rPr lang="en-US" sz="1800" b="1" i="0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- </a:t>
          </a:r>
          <a:r>
            <a:rPr lang="th-TH" sz="1800" b="1" i="0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มีการประชาสัมพันธ์แผนบริหารตำแหน่งภายในจังหวัดและหน่วยงานในสังกัดทราบ</a:t>
          </a:r>
        </a:p>
        <a:p>
          <a:pPr algn="l"/>
          <a:r>
            <a:rPr lang="en-US" sz="1800" b="1" i="0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- </a:t>
          </a:r>
          <a:r>
            <a:rPr lang="th-TH" sz="1800" b="1" i="0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มีการดำเนินงานตามแผน ตำแหน่งว่างคงเหลือร้อยละ 5.94 </a:t>
          </a:r>
        </a:p>
        <a:p>
          <a:pPr algn="l"/>
          <a:r>
            <a:rPr lang="en-US" sz="1800" b="1" i="0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- </a:t>
          </a:r>
          <a:r>
            <a:rPr lang="th-TH" sz="1800" b="1" i="0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บุคลากรสาธารณสุขเพียงพออยู่ที่ ร้อยละ 85.11</a:t>
          </a:r>
          <a:endParaRPr lang="th-TH" sz="1800" b="1" dirty="0">
            <a:solidFill>
              <a:schemeClr val="tx1"/>
            </a:solidFill>
          </a:endParaRPr>
        </a:p>
      </dgm:t>
    </dgm:pt>
    <dgm:pt modelId="{71FA006D-3DE8-48FA-B2C2-67BBD4067E64}" type="parTrans" cxnId="{46AF2C99-BF58-4A34-8A63-FB2988ED742A}">
      <dgm:prSet/>
      <dgm:spPr/>
      <dgm:t>
        <a:bodyPr/>
        <a:lstStyle/>
        <a:p>
          <a:pPr algn="l"/>
          <a:endParaRPr lang="th-TH" b="1">
            <a:solidFill>
              <a:schemeClr val="tx1"/>
            </a:solidFill>
          </a:endParaRPr>
        </a:p>
      </dgm:t>
    </dgm:pt>
    <dgm:pt modelId="{A2B45B06-18A6-4F16-8813-35835CDC485E}" type="sibTrans" cxnId="{46AF2C99-BF58-4A34-8A63-FB2988ED742A}">
      <dgm:prSet/>
      <dgm:spPr/>
      <dgm:t>
        <a:bodyPr/>
        <a:lstStyle/>
        <a:p>
          <a:pPr algn="l"/>
          <a:endParaRPr lang="th-TH" b="1">
            <a:solidFill>
              <a:schemeClr val="tx1"/>
            </a:solidFill>
          </a:endParaRPr>
        </a:p>
      </dgm:t>
    </dgm:pt>
    <dgm:pt modelId="{CBB8E1E7-F58F-4A88-B9BB-D8A470AE6873}" type="pres">
      <dgm:prSet presAssocID="{FEDB67CB-0B0D-4B2F-BA1B-96378A36ACBE}" presName="diagram" presStyleCnt="0">
        <dgm:presLayoutVars>
          <dgm:dir/>
          <dgm:resizeHandles val="exact"/>
        </dgm:presLayoutVars>
      </dgm:prSet>
      <dgm:spPr/>
    </dgm:pt>
    <dgm:pt modelId="{D5D69358-F098-4FC2-9F6D-295619BD0132}" type="pres">
      <dgm:prSet presAssocID="{F0C5EF72-B725-44F5-BF17-8B6608B579DE}" presName="node" presStyleLbl="node1" presStyleIdx="0" presStyleCnt="2" custScaleX="108065">
        <dgm:presLayoutVars>
          <dgm:bulletEnabled val="1"/>
        </dgm:presLayoutVars>
      </dgm:prSet>
      <dgm:spPr/>
    </dgm:pt>
    <dgm:pt modelId="{F2E1DAA4-7946-4F59-B0F8-422987389868}" type="pres">
      <dgm:prSet presAssocID="{05CC8933-FE6E-4A73-ADBF-6E32DD5865E7}" presName="sibTrans" presStyleCnt="0"/>
      <dgm:spPr/>
    </dgm:pt>
    <dgm:pt modelId="{C040AED0-F921-481A-AD04-38B83C976EF4}" type="pres">
      <dgm:prSet presAssocID="{8EC63D57-9454-47A6-A324-24AFCD3D8588}" presName="node" presStyleLbl="node1" presStyleIdx="1" presStyleCnt="2" custScaleX="113406" custLinFactNeighborX="-1151" custLinFactNeighborY="-43">
        <dgm:presLayoutVars>
          <dgm:bulletEnabled val="1"/>
        </dgm:presLayoutVars>
      </dgm:prSet>
      <dgm:spPr/>
    </dgm:pt>
  </dgm:ptLst>
  <dgm:cxnLst>
    <dgm:cxn modelId="{8E2BF33D-9718-4A73-8FA9-CBD257852231}" srcId="{FEDB67CB-0B0D-4B2F-BA1B-96378A36ACBE}" destId="{F0C5EF72-B725-44F5-BF17-8B6608B579DE}" srcOrd="0" destOrd="0" parTransId="{EFBB2BB2-8876-4BC2-9EF6-E9115FDC0415}" sibTransId="{05CC8933-FE6E-4A73-ADBF-6E32DD5865E7}"/>
    <dgm:cxn modelId="{231D888E-C8C4-4254-A1D5-DF101F84CF35}" type="presOf" srcId="{FEDB67CB-0B0D-4B2F-BA1B-96378A36ACBE}" destId="{CBB8E1E7-F58F-4A88-B9BB-D8A470AE6873}" srcOrd="0" destOrd="0" presId="urn:microsoft.com/office/officeart/2005/8/layout/default"/>
    <dgm:cxn modelId="{46AF2C99-BF58-4A34-8A63-FB2988ED742A}" srcId="{FEDB67CB-0B0D-4B2F-BA1B-96378A36ACBE}" destId="{8EC63D57-9454-47A6-A324-24AFCD3D8588}" srcOrd="1" destOrd="0" parTransId="{71FA006D-3DE8-48FA-B2C2-67BBD4067E64}" sibTransId="{A2B45B06-18A6-4F16-8813-35835CDC485E}"/>
    <dgm:cxn modelId="{A3278EDA-F7ED-4AF7-848C-19ED041CC578}" type="presOf" srcId="{8EC63D57-9454-47A6-A324-24AFCD3D8588}" destId="{C040AED0-F921-481A-AD04-38B83C976EF4}" srcOrd="0" destOrd="0" presId="urn:microsoft.com/office/officeart/2005/8/layout/default"/>
    <dgm:cxn modelId="{8FEA10F5-E804-4432-B80E-8E80C1C5C22B}" type="presOf" srcId="{F0C5EF72-B725-44F5-BF17-8B6608B579DE}" destId="{D5D69358-F098-4FC2-9F6D-295619BD0132}" srcOrd="0" destOrd="0" presId="urn:microsoft.com/office/officeart/2005/8/layout/default"/>
    <dgm:cxn modelId="{618B3AC7-423C-4260-8DD8-B9746BBF77C8}" type="presParOf" srcId="{CBB8E1E7-F58F-4A88-B9BB-D8A470AE6873}" destId="{D5D69358-F098-4FC2-9F6D-295619BD0132}" srcOrd="0" destOrd="0" presId="urn:microsoft.com/office/officeart/2005/8/layout/default"/>
    <dgm:cxn modelId="{CD0D38D5-0A53-47CF-8438-8AF8DFC3D70F}" type="presParOf" srcId="{CBB8E1E7-F58F-4A88-B9BB-D8A470AE6873}" destId="{F2E1DAA4-7946-4F59-B0F8-422987389868}" srcOrd="1" destOrd="0" presId="urn:microsoft.com/office/officeart/2005/8/layout/default"/>
    <dgm:cxn modelId="{4B8607CB-1470-47AE-B5A0-9F2D7DE14130}" type="presParOf" srcId="{CBB8E1E7-F58F-4A88-B9BB-D8A470AE6873}" destId="{C040AED0-F921-481A-AD04-38B83C976EF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66CDA409-2A08-411A-98BE-9ECCBD24B283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FD059285-1C6D-430A-9BE5-2D9D09C00051}">
      <dgm:prSet phldrT="[ข้อความ]" custT="1"/>
      <dgm:spPr/>
      <dgm:t>
        <a:bodyPr/>
        <a:lstStyle/>
        <a:p>
          <a:pPr algn="ctr"/>
          <a:r>
            <a:rPr lang="th-TH" sz="2200" b="1" u="none" strike="noStrike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15. จำนวนหน่วยงานที่เป็นองค์กรแห่งความสุข (</a:t>
          </a:r>
          <a:r>
            <a:rPr lang="en-US" sz="2200" b="1" u="none" strike="noStrike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Happy Organization)</a:t>
          </a:r>
          <a:r>
            <a:rPr lang="th-TH" sz="2200" b="1" u="none" strike="noStrike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 ร้อยละ 70</a:t>
          </a:r>
          <a:endParaRPr lang="th-TH" sz="2200" b="1" spc="-100" baseline="0" dirty="0"/>
        </a:p>
      </dgm:t>
    </dgm:pt>
    <dgm:pt modelId="{33923DCC-2D5B-449F-AA2B-B4E33808BC7D}" type="parTrans" cxnId="{F094DAC1-28BE-4044-A9F7-FD959EA5C28C}">
      <dgm:prSet/>
      <dgm:spPr/>
      <dgm:t>
        <a:bodyPr/>
        <a:lstStyle/>
        <a:p>
          <a:endParaRPr lang="th-TH" sz="1600" b="1"/>
        </a:p>
      </dgm:t>
    </dgm:pt>
    <dgm:pt modelId="{8309CD50-9C2B-449D-BEA9-17EAF9615838}" type="sibTrans" cxnId="{F094DAC1-28BE-4044-A9F7-FD959EA5C28C}">
      <dgm:prSet/>
      <dgm:spPr/>
      <dgm:t>
        <a:bodyPr/>
        <a:lstStyle/>
        <a:p>
          <a:endParaRPr lang="th-TH" sz="1600" b="1"/>
        </a:p>
      </dgm:t>
    </dgm:pt>
    <dgm:pt modelId="{C8C9758C-6F0B-494D-AF12-67A39BFD31AC}" type="pres">
      <dgm:prSet presAssocID="{66CDA409-2A08-411A-98BE-9ECCBD24B283}" presName="linearFlow" presStyleCnt="0">
        <dgm:presLayoutVars>
          <dgm:dir/>
          <dgm:resizeHandles val="exact"/>
        </dgm:presLayoutVars>
      </dgm:prSet>
      <dgm:spPr/>
    </dgm:pt>
    <dgm:pt modelId="{EA2673A5-6D61-4A1B-944B-03F295FE5B67}" type="pres">
      <dgm:prSet presAssocID="{FD059285-1C6D-430A-9BE5-2D9D09C00051}" presName="composite" presStyleCnt="0"/>
      <dgm:spPr/>
    </dgm:pt>
    <dgm:pt modelId="{1E0B3870-5F24-4EA6-8054-50F7B53F7821}" type="pres">
      <dgm:prSet presAssocID="{FD059285-1C6D-430A-9BE5-2D9D09C00051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0E941CA5-FAF9-4FBC-B612-A2368F487F56}" type="pres">
      <dgm:prSet presAssocID="{FD059285-1C6D-430A-9BE5-2D9D09C00051}" presName="txShp" presStyleLbl="node1" presStyleIdx="0" presStyleCnt="1">
        <dgm:presLayoutVars>
          <dgm:bulletEnabled val="1"/>
        </dgm:presLayoutVars>
      </dgm:prSet>
      <dgm:spPr/>
    </dgm:pt>
  </dgm:ptLst>
  <dgm:cxnLst>
    <dgm:cxn modelId="{70E6476D-29C6-47A7-9150-B7B80AB2F2E0}" type="presOf" srcId="{66CDA409-2A08-411A-98BE-9ECCBD24B283}" destId="{C8C9758C-6F0B-494D-AF12-67A39BFD31AC}" srcOrd="0" destOrd="0" presId="urn:microsoft.com/office/officeart/2005/8/layout/vList3"/>
    <dgm:cxn modelId="{CDA34C91-4362-4B3B-9850-049395F9D88E}" type="presOf" srcId="{FD059285-1C6D-430A-9BE5-2D9D09C00051}" destId="{0E941CA5-FAF9-4FBC-B612-A2368F487F56}" srcOrd="0" destOrd="0" presId="urn:microsoft.com/office/officeart/2005/8/layout/vList3"/>
    <dgm:cxn modelId="{F094DAC1-28BE-4044-A9F7-FD959EA5C28C}" srcId="{66CDA409-2A08-411A-98BE-9ECCBD24B283}" destId="{FD059285-1C6D-430A-9BE5-2D9D09C00051}" srcOrd="0" destOrd="0" parTransId="{33923DCC-2D5B-449F-AA2B-B4E33808BC7D}" sibTransId="{8309CD50-9C2B-449D-BEA9-17EAF9615838}"/>
    <dgm:cxn modelId="{D56C37FC-32E3-4A47-A129-D795E6E15791}" type="presParOf" srcId="{C8C9758C-6F0B-494D-AF12-67A39BFD31AC}" destId="{EA2673A5-6D61-4A1B-944B-03F295FE5B67}" srcOrd="0" destOrd="0" presId="urn:microsoft.com/office/officeart/2005/8/layout/vList3"/>
    <dgm:cxn modelId="{60A7DEDB-9E81-4A75-B627-CCDD0C8C3E5E}" type="presParOf" srcId="{EA2673A5-6D61-4A1B-944B-03F295FE5B67}" destId="{1E0B3870-5F24-4EA6-8054-50F7B53F7821}" srcOrd="0" destOrd="0" presId="urn:microsoft.com/office/officeart/2005/8/layout/vList3"/>
    <dgm:cxn modelId="{8CA441FB-9232-41A6-9440-A1C9599F8F70}" type="presParOf" srcId="{EA2673A5-6D61-4A1B-944B-03F295FE5B67}" destId="{0E941CA5-FAF9-4FBC-B612-A2368F487F56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1757D3F7-6739-4FC2-A46B-D4D790AF7647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DE26F472-A774-4E37-B63D-0D2B068165C9}">
      <dgm:prSet phldrT="[ข้อความ]" custT="1"/>
      <dgm:spPr/>
      <dgm:t>
        <a:bodyPr/>
        <a:lstStyle/>
        <a:p>
          <a:r>
            <a:rPr lang="th-TH" sz="2000" b="1" u="none" strike="noStrike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เป้าหมาย </a:t>
          </a:r>
        </a:p>
        <a:p>
          <a:r>
            <a:rPr lang="en-US" sz="2000" b="1" dirty="0">
              <a:latin typeface="Athiti Light" panose="00000400000000000000" pitchFamily="2" charset="-34"/>
              <a:cs typeface="Athiti Light" panose="00000400000000000000" pitchFamily="2" charset="-34"/>
            </a:rPr>
            <a:t>98 </a:t>
          </a:r>
          <a:r>
            <a:rPr lang="th-TH" sz="2000" b="1" dirty="0">
              <a:latin typeface="Athiti Light" panose="00000400000000000000" pitchFamily="2" charset="-34"/>
              <a:cs typeface="Athiti Light" panose="00000400000000000000" pitchFamily="2" charset="-34"/>
            </a:rPr>
            <a:t>แห่ง</a:t>
          </a:r>
        </a:p>
      </dgm:t>
    </dgm:pt>
    <dgm:pt modelId="{DD38CE10-09C9-4458-945C-CB2F9FC05A31}" type="parTrans" cxnId="{63E504D1-CBA1-4EA3-9552-5DD18C3E3069}">
      <dgm:prSet/>
      <dgm:spPr/>
      <dgm:t>
        <a:bodyPr/>
        <a:lstStyle/>
        <a:p>
          <a:endParaRPr lang="th-TH" sz="2000" b="1"/>
        </a:p>
      </dgm:t>
    </dgm:pt>
    <dgm:pt modelId="{36A62095-07EB-412D-8D84-E98FA54E1689}" type="sibTrans" cxnId="{63E504D1-CBA1-4EA3-9552-5DD18C3E3069}">
      <dgm:prSet custT="1"/>
      <dgm:spPr/>
      <dgm:t>
        <a:bodyPr/>
        <a:lstStyle/>
        <a:p>
          <a:endParaRPr lang="th-TH" sz="1600" b="1"/>
        </a:p>
      </dgm:t>
    </dgm:pt>
    <dgm:pt modelId="{0B5E73A1-91A0-4109-BB34-81095DA83790}">
      <dgm:prSet phldrT="[ข้อความ]" custT="1"/>
      <dgm:spPr/>
      <dgm:t>
        <a:bodyPr/>
        <a:lstStyle/>
        <a:p>
          <a:r>
            <a:rPr lang="th-TH" sz="2000" b="1" u="none" strike="noStrike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ผลงาน </a:t>
          </a:r>
        </a:p>
        <a:p>
          <a:r>
            <a:rPr lang="en-US" sz="20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98</a:t>
          </a:r>
          <a:endParaRPr lang="th-TH" sz="2000" b="1" dirty="0"/>
        </a:p>
      </dgm:t>
    </dgm:pt>
    <dgm:pt modelId="{D8E15674-32E7-45F1-BCE9-F18BF216D74B}" type="parTrans" cxnId="{35C8123B-08DF-4FAD-9F49-FFFC01F6B3DA}">
      <dgm:prSet/>
      <dgm:spPr/>
      <dgm:t>
        <a:bodyPr/>
        <a:lstStyle/>
        <a:p>
          <a:endParaRPr lang="th-TH" sz="2000" b="1"/>
        </a:p>
      </dgm:t>
    </dgm:pt>
    <dgm:pt modelId="{E9435981-C4D4-4A39-A6B4-B83387F348D9}" type="sibTrans" cxnId="{35C8123B-08DF-4FAD-9F49-FFFC01F6B3DA}">
      <dgm:prSet custT="1"/>
      <dgm:spPr/>
      <dgm:t>
        <a:bodyPr/>
        <a:lstStyle/>
        <a:p>
          <a:endParaRPr lang="th-TH" sz="1600" b="1"/>
        </a:p>
      </dgm:t>
    </dgm:pt>
    <dgm:pt modelId="{953776EC-78BB-47E7-8345-B56A7D29ACB0}">
      <dgm:prSet phldrT="[ข้อความ]" custT="1"/>
      <dgm:spPr/>
      <dgm:t>
        <a:bodyPr/>
        <a:lstStyle/>
        <a:p>
          <a:r>
            <a:rPr lang="th-TH" sz="2000" b="1" u="none" strike="noStrike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ร้อยละ </a:t>
          </a:r>
        </a:p>
        <a:p>
          <a:r>
            <a:rPr lang="en-US" sz="20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100</a:t>
          </a:r>
          <a:endParaRPr lang="th-TH" sz="2000" b="1" dirty="0"/>
        </a:p>
      </dgm:t>
    </dgm:pt>
    <dgm:pt modelId="{AB083777-8929-48DE-A207-4198D3981366}" type="parTrans" cxnId="{8FBD8784-071C-4D5F-B189-4119F5D716DB}">
      <dgm:prSet/>
      <dgm:spPr/>
      <dgm:t>
        <a:bodyPr/>
        <a:lstStyle/>
        <a:p>
          <a:endParaRPr lang="th-TH" sz="2000" b="1"/>
        </a:p>
      </dgm:t>
    </dgm:pt>
    <dgm:pt modelId="{2AC281CE-9ED8-48D7-BC34-816EF2974F25}" type="sibTrans" cxnId="{8FBD8784-071C-4D5F-B189-4119F5D716DB}">
      <dgm:prSet/>
      <dgm:spPr/>
      <dgm:t>
        <a:bodyPr/>
        <a:lstStyle/>
        <a:p>
          <a:endParaRPr lang="th-TH" sz="2000" b="1"/>
        </a:p>
      </dgm:t>
    </dgm:pt>
    <dgm:pt modelId="{80354B8B-D452-400A-B71F-9D50B1B72D18}" type="pres">
      <dgm:prSet presAssocID="{1757D3F7-6739-4FC2-A46B-D4D790AF7647}" presName="Name0" presStyleCnt="0">
        <dgm:presLayoutVars>
          <dgm:dir/>
          <dgm:resizeHandles val="exact"/>
        </dgm:presLayoutVars>
      </dgm:prSet>
      <dgm:spPr/>
    </dgm:pt>
    <dgm:pt modelId="{4F308DBB-31CE-4BCC-BBF8-045932166345}" type="pres">
      <dgm:prSet presAssocID="{DE26F472-A774-4E37-B63D-0D2B068165C9}" presName="node" presStyleLbl="node1" presStyleIdx="0" presStyleCnt="3">
        <dgm:presLayoutVars>
          <dgm:bulletEnabled val="1"/>
        </dgm:presLayoutVars>
      </dgm:prSet>
      <dgm:spPr/>
    </dgm:pt>
    <dgm:pt modelId="{0ECB2E23-98AC-43CB-AB73-65C09B717764}" type="pres">
      <dgm:prSet presAssocID="{36A62095-07EB-412D-8D84-E98FA54E1689}" presName="sibTrans" presStyleLbl="sibTrans2D1" presStyleIdx="0" presStyleCnt="2"/>
      <dgm:spPr/>
    </dgm:pt>
    <dgm:pt modelId="{C7E92A6C-F8EB-46E6-875A-94047A381D68}" type="pres">
      <dgm:prSet presAssocID="{36A62095-07EB-412D-8D84-E98FA54E1689}" presName="connectorText" presStyleLbl="sibTrans2D1" presStyleIdx="0" presStyleCnt="2"/>
      <dgm:spPr/>
    </dgm:pt>
    <dgm:pt modelId="{5143BD05-9D6F-4171-B8D0-62FB10E2DA41}" type="pres">
      <dgm:prSet presAssocID="{0B5E73A1-91A0-4109-BB34-81095DA83790}" presName="node" presStyleLbl="node1" presStyleIdx="1" presStyleCnt="3">
        <dgm:presLayoutVars>
          <dgm:bulletEnabled val="1"/>
        </dgm:presLayoutVars>
      </dgm:prSet>
      <dgm:spPr/>
    </dgm:pt>
    <dgm:pt modelId="{0678AB5B-C797-41AE-92B0-523CF490D45D}" type="pres">
      <dgm:prSet presAssocID="{E9435981-C4D4-4A39-A6B4-B83387F348D9}" presName="sibTrans" presStyleLbl="sibTrans2D1" presStyleIdx="1" presStyleCnt="2"/>
      <dgm:spPr/>
    </dgm:pt>
    <dgm:pt modelId="{62286C5B-2959-4A1F-BE32-F42E5F5F1077}" type="pres">
      <dgm:prSet presAssocID="{E9435981-C4D4-4A39-A6B4-B83387F348D9}" presName="connectorText" presStyleLbl="sibTrans2D1" presStyleIdx="1" presStyleCnt="2"/>
      <dgm:spPr/>
    </dgm:pt>
    <dgm:pt modelId="{64AF2956-5CD1-45FA-A950-B03BEADE0CF0}" type="pres">
      <dgm:prSet presAssocID="{953776EC-78BB-47E7-8345-B56A7D29ACB0}" presName="node" presStyleLbl="node1" presStyleIdx="2" presStyleCnt="3">
        <dgm:presLayoutVars>
          <dgm:bulletEnabled val="1"/>
        </dgm:presLayoutVars>
      </dgm:prSet>
      <dgm:spPr/>
    </dgm:pt>
  </dgm:ptLst>
  <dgm:cxnLst>
    <dgm:cxn modelId="{61FE7811-18AA-4470-87BB-014083D38698}" type="presOf" srcId="{36A62095-07EB-412D-8D84-E98FA54E1689}" destId="{C7E92A6C-F8EB-46E6-875A-94047A381D68}" srcOrd="1" destOrd="0" presId="urn:microsoft.com/office/officeart/2005/8/layout/process1"/>
    <dgm:cxn modelId="{6F96C018-2D8E-4847-8EE6-6BA60F35C152}" type="presOf" srcId="{1757D3F7-6739-4FC2-A46B-D4D790AF7647}" destId="{80354B8B-D452-400A-B71F-9D50B1B72D18}" srcOrd="0" destOrd="0" presId="urn:microsoft.com/office/officeart/2005/8/layout/process1"/>
    <dgm:cxn modelId="{35C8123B-08DF-4FAD-9F49-FFFC01F6B3DA}" srcId="{1757D3F7-6739-4FC2-A46B-D4D790AF7647}" destId="{0B5E73A1-91A0-4109-BB34-81095DA83790}" srcOrd="1" destOrd="0" parTransId="{D8E15674-32E7-45F1-BCE9-F18BF216D74B}" sibTransId="{E9435981-C4D4-4A39-A6B4-B83387F348D9}"/>
    <dgm:cxn modelId="{BD83EA3D-BE0A-46A0-9EB6-9F5D719CDCA1}" type="presOf" srcId="{E9435981-C4D4-4A39-A6B4-B83387F348D9}" destId="{62286C5B-2959-4A1F-BE32-F42E5F5F1077}" srcOrd="1" destOrd="0" presId="urn:microsoft.com/office/officeart/2005/8/layout/process1"/>
    <dgm:cxn modelId="{2902A971-FD14-431E-830B-D1A887B2B908}" type="presOf" srcId="{E9435981-C4D4-4A39-A6B4-B83387F348D9}" destId="{0678AB5B-C797-41AE-92B0-523CF490D45D}" srcOrd="0" destOrd="0" presId="urn:microsoft.com/office/officeart/2005/8/layout/process1"/>
    <dgm:cxn modelId="{8FBD8784-071C-4D5F-B189-4119F5D716DB}" srcId="{1757D3F7-6739-4FC2-A46B-D4D790AF7647}" destId="{953776EC-78BB-47E7-8345-B56A7D29ACB0}" srcOrd="2" destOrd="0" parTransId="{AB083777-8929-48DE-A207-4198D3981366}" sibTransId="{2AC281CE-9ED8-48D7-BC34-816EF2974F25}"/>
    <dgm:cxn modelId="{FD744087-44A2-49FF-B5F7-2CD5CCE95350}" type="presOf" srcId="{DE26F472-A774-4E37-B63D-0D2B068165C9}" destId="{4F308DBB-31CE-4BCC-BBF8-045932166345}" srcOrd="0" destOrd="0" presId="urn:microsoft.com/office/officeart/2005/8/layout/process1"/>
    <dgm:cxn modelId="{4697929F-C209-40EC-9CEC-CEFB7A7138E9}" type="presOf" srcId="{0B5E73A1-91A0-4109-BB34-81095DA83790}" destId="{5143BD05-9D6F-4171-B8D0-62FB10E2DA41}" srcOrd="0" destOrd="0" presId="urn:microsoft.com/office/officeart/2005/8/layout/process1"/>
    <dgm:cxn modelId="{5A7C63B6-6A97-4CC6-A542-0454A636F115}" type="presOf" srcId="{36A62095-07EB-412D-8D84-E98FA54E1689}" destId="{0ECB2E23-98AC-43CB-AB73-65C09B717764}" srcOrd="0" destOrd="0" presId="urn:microsoft.com/office/officeart/2005/8/layout/process1"/>
    <dgm:cxn modelId="{582573C3-C01F-4B44-B427-EE77CFC281BF}" type="presOf" srcId="{953776EC-78BB-47E7-8345-B56A7D29ACB0}" destId="{64AF2956-5CD1-45FA-A950-B03BEADE0CF0}" srcOrd="0" destOrd="0" presId="urn:microsoft.com/office/officeart/2005/8/layout/process1"/>
    <dgm:cxn modelId="{63E504D1-CBA1-4EA3-9552-5DD18C3E3069}" srcId="{1757D3F7-6739-4FC2-A46B-D4D790AF7647}" destId="{DE26F472-A774-4E37-B63D-0D2B068165C9}" srcOrd="0" destOrd="0" parTransId="{DD38CE10-09C9-4458-945C-CB2F9FC05A31}" sibTransId="{36A62095-07EB-412D-8D84-E98FA54E1689}"/>
    <dgm:cxn modelId="{A33ADDD0-2A73-4A51-A7B4-53F295242F97}" type="presParOf" srcId="{80354B8B-D452-400A-B71F-9D50B1B72D18}" destId="{4F308DBB-31CE-4BCC-BBF8-045932166345}" srcOrd="0" destOrd="0" presId="urn:microsoft.com/office/officeart/2005/8/layout/process1"/>
    <dgm:cxn modelId="{8767EA5F-F152-4F40-8D28-7C945971C9B0}" type="presParOf" srcId="{80354B8B-D452-400A-B71F-9D50B1B72D18}" destId="{0ECB2E23-98AC-43CB-AB73-65C09B717764}" srcOrd="1" destOrd="0" presId="urn:microsoft.com/office/officeart/2005/8/layout/process1"/>
    <dgm:cxn modelId="{1B05C26E-18D3-4C5A-93D1-C42D1C12FECA}" type="presParOf" srcId="{0ECB2E23-98AC-43CB-AB73-65C09B717764}" destId="{C7E92A6C-F8EB-46E6-875A-94047A381D68}" srcOrd="0" destOrd="0" presId="urn:microsoft.com/office/officeart/2005/8/layout/process1"/>
    <dgm:cxn modelId="{57DDC885-0AB9-41A7-BFB9-A75818C8E512}" type="presParOf" srcId="{80354B8B-D452-400A-B71F-9D50B1B72D18}" destId="{5143BD05-9D6F-4171-B8D0-62FB10E2DA41}" srcOrd="2" destOrd="0" presId="urn:microsoft.com/office/officeart/2005/8/layout/process1"/>
    <dgm:cxn modelId="{A4C1F265-B399-4E14-82B4-730B6D8D11F1}" type="presParOf" srcId="{80354B8B-D452-400A-B71F-9D50B1B72D18}" destId="{0678AB5B-C797-41AE-92B0-523CF490D45D}" srcOrd="3" destOrd="0" presId="urn:microsoft.com/office/officeart/2005/8/layout/process1"/>
    <dgm:cxn modelId="{D296875E-EDF9-4DB0-B7B7-0C67D842A46C}" type="presParOf" srcId="{0678AB5B-C797-41AE-92B0-523CF490D45D}" destId="{62286C5B-2959-4A1F-BE32-F42E5F5F1077}" srcOrd="0" destOrd="0" presId="urn:microsoft.com/office/officeart/2005/8/layout/process1"/>
    <dgm:cxn modelId="{E0B3B39B-47EE-44A3-BDF5-4E28751DF4E3}" type="presParOf" srcId="{80354B8B-D452-400A-B71F-9D50B1B72D18}" destId="{64AF2956-5CD1-45FA-A950-B03BEADE0CF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FEDB67CB-0B0D-4B2F-BA1B-96378A36ACBE}" type="doc">
      <dgm:prSet loTypeId="urn:microsoft.com/office/officeart/2005/8/layout/process4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th-TH"/>
        </a:p>
      </dgm:t>
    </dgm:pt>
    <dgm:pt modelId="{F0C5EF72-B725-44F5-BF17-8B6608B579DE}">
      <dgm:prSet phldrT="[ข้อความ]" custT="1"/>
      <dgm:spPr/>
      <dgm:t>
        <a:bodyPr/>
        <a:lstStyle/>
        <a:p>
          <a:pPr algn="ctr"/>
          <a:r>
            <a:rPr lang="th-TH" sz="2800" b="1" dirty="0">
              <a:solidFill>
                <a:srgbClr val="C00000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กิจกรรมที่ดำเนินงาน</a:t>
          </a:r>
          <a:endParaRPr lang="th-TH" sz="2800" b="1" dirty="0"/>
        </a:p>
      </dgm:t>
    </dgm:pt>
    <dgm:pt modelId="{EFBB2BB2-8876-4BC2-9EF6-E9115FDC0415}" type="parTrans" cxnId="{8E2BF33D-9718-4A73-8FA9-CBD257852231}">
      <dgm:prSet/>
      <dgm:spPr/>
      <dgm:t>
        <a:bodyPr/>
        <a:lstStyle/>
        <a:p>
          <a:pPr algn="l"/>
          <a:endParaRPr lang="th-TH" b="1">
            <a:solidFill>
              <a:schemeClr val="tx1"/>
            </a:solidFill>
          </a:endParaRPr>
        </a:p>
      </dgm:t>
    </dgm:pt>
    <dgm:pt modelId="{05CC8933-FE6E-4A73-ADBF-6E32DD5865E7}" type="sibTrans" cxnId="{8E2BF33D-9718-4A73-8FA9-CBD257852231}">
      <dgm:prSet/>
      <dgm:spPr/>
      <dgm:t>
        <a:bodyPr/>
        <a:lstStyle/>
        <a:p>
          <a:pPr algn="l"/>
          <a:endParaRPr lang="th-TH" b="1">
            <a:solidFill>
              <a:schemeClr val="tx1"/>
            </a:solidFill>
          </a:endParaRPr>
        </a:p>
      </dgm:t>
    </dgm:pt>
    <dgm:pt modelId="{8EC63D57-9454-47A6-A324-24AFCD3D8588}">
      <dgm:prSet phldrT="[ข้อความ]" custT="1"/>
      <dgm:spPr/>
      <dgm:t>
        <a:bodyPr/>
        <a:lstStyle/>
        <a:p>
          <a:pPr algn="l"/>
          <a:r>
            <a:rPr lang="th-TH" sz="24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1. มีการวิเคราะห์ผลการประเมิน </a:t>
          </a:r>
          <a:r>
            <a:rPr lang="en-US" sz="2400" b="1" u="none" strike="noStrike" dirty="0" err="1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Happinometer</a:t>
          </a:r>
          <a:r>
            <a:rPr lang="en-US" sz="24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</a:t>
          </a:r>
          <a:r>
            <a:rPr lang="th-TH" sz="24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ภาพรวมจังหวัดแล้ว </a:t>
          </a:r>
        </a:p>
        <a:p>
          <a:pPr algn="l"/>
          <a:r>
            <a:rPr lang="th-TH" sz="24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2. สสจ.จะดำเนินการจัดประชุมเพื่อชี้แจงการวิเคราะห์ผลภาพหน่วยงานในวันที่ 4 เม.ย. 62 </a:t>
          </a:r>
          <a:endParaRPr lang="th-TH" sz="2400" b="1" dirty="0">
            <a:solidFill>
              <a:schemeClr val="tx1"/>
            </a:solidFill>
          </a:endParaRPr>
        </a:p>
      </dgm:t>
    </dgm:pt>
    <dgm:pt modelId="{71FA006D-3DE8-48FA-B2C2-67BBD4067E64}" type="parTrans" cxnId="{46AF2C99-BF58-4A34-8A63-FB2988ED742A}">
      <dgm:prSet/>
      <dgm:spPr/>
      <dgm:t>
        <a:bodyPr/>
        <a:lstStyle/>
        <a:p>
          <a:pPr algn="l"/>
          <a:endParaRPr lang="th-TH" b="1">
            <a:solidFill>
              <a:schemeClr val="tx1"/>
            </a:solidFill>
          </a:endParaRPr>
        </a:p>
      </dgm:t>
    </dgm:pt>
    <dgm:pt modelId="{A2B45B06-18A6-4F16-8813-35835CDC485E}" type="sibTrans" cxnId="{46AF2C99-BF58-4A34-8A63-FB2988ED742A}">
      <dgm:prSet/>
      <dgm:spPr/>
      <dgm:t>
        <a:bodyPr/>
        <a:lstStyle/>
        <a:p>
          <a:pPr algn="l"/>
          <a:endParaRPr lang="th-TH" b="1">
            <a:solidFill>
              <a:schemeClr val="tx1"/>
            </a:solidFill>
          </a:endParaRPr>
        </a:p>
      </dgm:t>
    </dgm:pt>
    <dgm:pt modelId="{9D744638-A5EA-4F9B-9886-3B12BDF84FEE}" type="pres">
      <dgm:prSet presAssocID="{FEDB67CB-0B0D-4B2F-BA1B-96378A36ACBE}" presName="Name0" presStyleCnt="0">
        <dgm:presLayoutVars>
          <dgm:dir/>
          <dgm:animLvl val="lvl"/>
          <dgm:resizeHandles val="exact"/>
        </dgm:presLayoutVars>
      </dgm:prSet>
      <dgm:spPr/>
    </dgm:pt>
    <dgm:pt modelId="{2B3F20E7-99E5-4C80-B9DA-5294BD2DC855}" type="pres">
      <dgm:prSet presAssocID="{8EC63D57-9454-47A6-A324-24AFCD3D8588}" presName="boxAndChildren" presStyleCnt="0"/>
      <dgm:spPr/>
    </dgm:pt>
    <dgm:pt modelId="{9FC0CD5F-AA2F-4E8B-B761-77561FDE46E2}" type="pres">
      <dgm:prSet presAssocID="{8EC63D57-9454-47A6-A324-24AFCD3D8588}" presName="parentTextBox" presStyleLbl="node1" presStyleIdx="0" presStyleCnt="2"/>
      <dgm:spPr/>
    </dgm:pt>
    <dgm:pt modelId="{C008B6D7-2CEB-4973-BF8C-239E0B7C79F2}" type="pres">
      <dgm:prSet presAssocID="{05CC8933-FE6E-4A73-ADBF-6E32DD5865E7}" presName="sp" presStyleCnt="0"/>
      <dgm:spPr/>
    </dgm:pt>
    <dgm:pt modelId="{7EC03A6A-A266-4995-8492-1DF482F005AC}" type="pres">
      <dgm:prSet presAssocID="{F0C5EF72-B725-44F5-BF17-8B6608B579DE}" presName="arrowAndChildren" presStyleCnt="0"/>
      <dgm:spPr/>
    </dgm:pt>
    <dgm:pt modelId="{06DFBDCD-23D7-424D-B75A-A8D86F75480C}" type="pres">
      <dgm:prSet presAssocID="{F0C5EF72-B725-44F5-BF17-8B6608B579DE}" presName="parentTextArrow" presStyleLbl="node1" presStyleIdx="1" presStyleCnt="2" custScaleY="51731"/>
      <dgm:spPr/>
    </dgm:pt>
  </dgm:ptLst>
  <dgm:cxnLst>
    <dgm:cxn modelId="{3B528D23-20F7-444F-8A39-809C42538ED6}" type="presOf" srcId="{8EC63D57-9454-47A6-A324-24AFCD3D8588}" destId="{9FC0CD5F-AA2F-4E8B-B761-77561FDE46E2}" srcOrd="0" destOrd="0" presId="urn:microsoft.com/office/officeart/2005/8/layout/process4"/>
    <dgm:cxn modelId="{8E2BF33D-9718-4A73-8FA9-CBD257852231}" srcId="{FEDB67CB-0B0D-4B2F-BA1B-96378A36ACBE}" destId="{F0C5EF72-B725-44F5-BF17-8B6608B579DE}" srcOrd="0" destOrd="0" parTransId="{EFBB2BB2-8876-4BC2-9EF6-E9115FDC0415}" sibTransId="{05CC8933-FE6E-4A73-ADBF-6E32DD5865E7}"/>
    <dgm:cxn modelId="{F59EEF51-08A0-4137-A12D-0252B0037B7C}" type="presOf" srcId="{FEDB67CB-0B0D-4B2F-BA1B-96378A36ACBE}" destId="{9D744638-A5EA-4F9B-9886-3B12BDF84FEE}" srcOrd="0" destOrd="0" presId="urn:microsoft.com/office/officeart/2005/8/layout/process4"/>
    <dgm:cxn modelId="{46AF2C99-BF58-4A34-8A63-FB2988ED742A}" srcId="{FEDB67CB-0B0D-4B2F-BA1B-96378A36ACBE}" destId="{8EC63D57-9454-47A6-A324-24AFCD3D8588}" srcOrd="1" destOrd="0" parTransId="{71FA006D-3DE8-48FA-B2C2-67BBD4067E64}" sibTransId="{A2B45B06-18A6-4F16-8813-35835CDC485E}"/>
    <dgm:cxn modelId="{5EADA9B4-8544-4156-B9DA-25A774BCA980}" type="presOf" srcId="{F0C5EF72-B725-44F5-BF17-8B6608B579DE}" destId="{06DFBDCD-23D7-424D-B75A-A8D86F75480C}" srcOrd="0" destOrd="0" presId="urn:microsoft.com/office/officeart/2005/8/layout/process4"/>
    <dgm:cxn modelId="{30E87455-B248-4513-9443-59F5F230533B}" type="presParOf" srcId="{9D744638-A5EA-4F9B-9886-3B12BDF84FEE}" destId="{2B3F20E7-99E5-4C80-B9DA-5294BD2DC855}" srcOrd="0" destOrd="0" presId="urn:microsoft.com/office/officeart/2005/8/layout/process4"/>
    <dgm:cxn modelId="{7C1FCC84-AC9D-4BDC-9769-29BFBC405DAC}" type="presParOf" srcId="{2B3F20E7-99E5-4C80-B9DA-5294BD2DC855}" destId="{9FC0CD5F-AA2F-4E8B-B761-77561FDE46E2}" srcOrd="0" destOrd="0" presId="urn:microsoft.com/office/officeart/2005/8/layout/process4"/>
    <dgm:cxn modelId="{8A442F09-5B03-4C67-B5E7-EE6628A79BDE}" type="presParOf" srcId="{9D744638-A5EA-4F9B-9886-3B12BDF84FEE}" destId="{C008B6D7-2CEB-4973-BF8C-239E0B7C79F2}" srcOrd="1" destOrd="0" presId="urn:microsoft.com/office/officeart/2005/8/layout/process4"/>
    <dgm:cxn modelId="{A321CB5D-38CF-4E1F-9762-7070444273D9}" type="presParOf" srcId="{9D744638-A5EA-4F9B-9886-3B12BDF84FEE}" destId="{7EC03A6A-A266-4995-8492-1DF482F005AC}" srcOrd="2" destOrd="0" presId="urn:microsoft.com/office/officeart/2005/8/layout/process4"/>
    <dgm:cxn modelId="{00F274C4-E534-4942-A41F-917E576CFE2C}" type="presParOf" srcId="{7EC03A6A-A266-4995-8492-1DF482F005AC}" destId="{06DFBDCD-23D7-424D-B75A-A8D86F75480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66CDA409-2A08-411A-98BE-9ECCBD24B283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FD059285-1C6D-430A-9BE5-2D9D09C00051}">
      <dgm:prSet phldrT="[ข้อความ]" custT="1"/>
      <dgm:spPr/>
      <dgm:t>
        <a:bodyPr/>
        <a:lstStyle/>
        <a:p>
          <a:pPr algn="ctr"/>
          <a:r>
            <a:rPr lang="th-TH" sz="2200" b="1" u="none" strike="noStrike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16. ร้อยละความสำเร็จของส่วนราชการในสังกัดสำนักงานปลัดกระทรวงสาธารณสุขที่ดำเนินการพัฒนาคุณภาพการบริหารจัดการภาครัฐผ่านเกณฑ์ที่กำหนด</a:t>
          </a:r>
          <a:r>
            <a:rPr lang="en-US" sz="2200" b="1" u="none" strike="noStrike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</a:t>
          </a:r>
          <a:r>
            <a:rPr lang="th-TH" sz="2200" b="1" u="none" strike="noStrike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ระดับ 5 (ร้อยละ 70)</a:t>
          </a:r>
          <a:endParaRPr lang="th-TH" sz="2200" b="1" spc="-100" baseline="0" dirty="0"/>
        </a:p>
      </dgm:t>
    </dgm:pt>
    <dgm:pt modelId="{33923DCC-2D5B-449F-AA2B-B4E33808BC7D}" type="parTrans" cxnId="{F094DAC1-28BE-4044-A9F7-FD959EA5C28C}">
      <dgm:prSet/>
      <dgm:spPr/>
      <dgm:t>
        <a:bodyPr/>
        <a:lstStyle/>
        <a:p>
          <a:endParaRPr lang="th-TH" sz="1600" b="1"/>
        </a:p>
      </dgm:t>
    </dgm:pt>
    <dgm:pt modelId="{8309CD50-9C2B-449D-BEA9-17EAF9615838}" type="sibTrans" cxnId="{F094DAC1-28BE-4044-A9F7-FD959EA5C28C}">
      <dgm:prSet/>
      <dgm:spPr/>
      <dgm:t>
        <a:bodyPr/>
        <a:lstStyle/>
        <a:p>
          <a:endParaRPr lang="th-TH" sz="1600" b="1"/>
        </a:p>
      </dgm:t>
    </dgm:pt>
    <dgm:pt modelId="{C8C9758C-6F0B-494D-AF12-67A39BFD31AC}" type="pres">
      <dgm:prSet presAssocID="{66CDA409-2A08-411A-98BE-9ECCBD24B283}" presName="linearFlow" presStyleCnt="0">
        <dgm:presLayoutVars>
          <dgm:dir/>
          <dgm:resizeHandles val="exact"/>
        </dgm:presLayoutVars>
      </dgm:prSet>
      <dgm:spPr/>
    </dgm:pt>
    <dgm:pt modelId="{EA2673A5-6D61-4A1B-944B-03F295FE5B67}" type="pres">
      <dgm:prSet presAssocID="{FD059285-1C6D-430A-9BE5-2D9D09C00051}" presName="composite" presStyleCnt="0"/>
      <dgm:spPr/>
    </dgm:pt>
    <dgm:pt modelId="{1E0B3870-5F24-4EA6-8054-50F7B53F7821}" type="pres">
      <dgm:prSet presAssocID="{FD059285-1C6D-430A-9BE5-2D9D09C00051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E941CA5-FAF9-4FBC-B612-A2368F487F56}" type="pres">
      <dgm:prSet presAssocID="{FD059285-1C6D-430A-9BE5-2D9D09C00051}" presName="txShp" presStyleLbl="node1" presStyleIdx="0" presStyleCnt="1">
        <dgm:presLayoutVars>
          <dgm:bulletEnabled val="1"/>
        </dgm:presLayoutVars>
      </dgm:prSet>
      <dgm:spPr/>
    </dgm:pt>
  </dgm:ptLst>
  <dgm:cxnLst>
    <dgm:cxn modelId="{70E6476D-29C6-47A7-9150-B7B80AB2F2E0}" type="presOf" srcId="{66CDA409-2A08-411A-98BE-9ECCBD24B283}" destId="{C8C9758C-6F0B-494D-AF12-67A39BFD31AC}" srcOrd="0" destOrd="0" presId="urn:microsoft.com/office/officeart/2005/8/layout/vList3"/>
    <dgm:cxn modelId="{CDA34C91-4362-4B3B-9850-049395F9D88E}" type="presOf" srcId="{FD059285-1C6D-430A-9BE5-2D9D09C00051}" destId="{0E941CA5-FAF9-4FBC-B612-A2368F487F56}" srcOrd="0" destOrd="0" presId="urn:microsoft.com/office/officeart/2005/8/layout/vList3"/>
    <dgm:cxn modelId="{F094DAC1-28BE-4044-A9F7-FD959EA5C28C}" srcId="{66CDA409-2A08-411A-98BE-9ECCBD24B283}" destId="{FD059285-1C6D-430A-9BE5-2D9D09C00051}" srcOrd="0" destOrd="0" parTransId="{33923DCC-2D5B-449F-AA2B-B4E33808BC7D}" sibTransId="{8309CD50-9C2B-449D-BEA9-17EAF9615838}"/>
    <dgm:cxn modelId="{D56C37FC-32E3-4A47-A129-D795E6E15791}" type="presParOf" srcId="{C8C9758C-6F0B-494D-AF12-67A39BFD31AC}" destId="{EA2673A5-6D61-4A1B-944B-03F295FE5B67}" srcOrd="0" destOrd="0" presId="urn:microsoft.com/office/officeart/2005/8/layout/vList3"/>
    <dgm:cxn modelId="{60A7DEDB-9E81-4A75-B627-CCDD0C8C3E5E}" type="presParOf" srcId="{EA2673A5-6D61-4A1B-944B-03F295FE5B67}" destId="{1E0B3870-5F24-4EA6-8054-50F7B53F7821}" srcOrd="0" destOrd="0" presId="urn:microsoft.com/office/officeart/2005/8/layout/vList3"/>
    <dgm:cxn modelId="{8CA441FB-9232-41A6-9440-A1C9599F8F70}" type="presParOf" srcId="{EA2673A5-6D61-4A1B-944B-03F295FE5B67}" destId="{0E941CA5-FAF9-4FBC-B612-A2368F487F56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57D3F7-6739-4FC2-A46B-D4D790AF7647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DE26F472-A774-4E37-B63D-0D2B068165C9}">
      <dgm:prSet phldrT="[ข้อความ]" custT="1"/>
      <dgm:spPr/>
      <dgm:t>
        <a:bodyPr/>
        <a:lstStyle/>
        <a:p>
          <a:r>
            <a:rPr lang="th-TH" sz="1800" b="1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เป้าหมาย </a:t>
          </a:r>
        </a:p>
        <a:p>
          <a:r>
            <a:rPr lang="th-TH" sz="1800" b="1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10,881</a:t>
          </a:r>
        </a:p>
      </dgm:t>
    </dgm:pt>
    <dgm:pt modelId="{DD38CE10-09C9-4458-945C-CB2F9FC05A31}" type="parTrans" cxnId="{63E504D1-CBA1-4EA3-9552-5DD18C3E3069}">
      <dgm:prSet/>
      <dgm:spPr/>
      <dgm:t>
        <a:bodyPr/>
        <a:lstStyle/>
        <a:p>
          <a:endParaRPr lang="th-TH" sz="1800" b="1">
            <a:solidFill>
              <a:schemeClr val="tx1"/>
            </a:solidFill>
          </a:endParaRPr>
        </a:p>
      </dgm:t>
    </dgm:pt>
    <dgm:pt modelId="{36A62095-07EB-412D-8D84-E98FA54E1689}" type="sibTrans" cxnId="{63E504D1-CBA1-4EA3-9552-5DD18C3E3069}">
      <dgm:prSet custT="1"/>
      <dgm:spPr/>
      <dgm:t>
        <a:bodyPr/>
        <a:lstStyle/>
        <a:p>
          <a:endParaRPr lang="th-TH" sz="1400" b="1">
            <a:solidFill>
              <a:schemeClr val="tx1"/>
            </a:solidFill>
          </a:endParaRPr>
        </a:p>
      </dgm:t>
    </dgm:pt>
    <dgm:pt modelId="{0B5E73A1-91A0-4109-BB34-81095DA83790}">
      <dgm:prSet phldrT="[ข้อความ]" custT="1"/>
      <dgm:spPr/>
      <dgm:t>
        <a:bodyPr/>
        <a:lstStyle/>
        <a:p>
          <a:r>
            <a:rPr lang="th-TH" sz="1800" b="1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ผลงาน </a:t>
          </a:r>
        </a:p>
        <a:p>
          <a:r>
            <a:rPr lang="th-TH" sz="1800" b="1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10,055</a:t>
          </a:r>
          <a:endParaRPr lang="th-TH" sz="1800" b="1" dirty="0">
            <a:solidFill>
              <a:schemeClr val="tx1"/>
            </a:solidFill>
          </a:endParaRPr>
        </a:p>
      </dgm:t>
    </dgm:pt>
    <dgm:pt modelId="{D8E15674-32E7-45F1-BCE9-F18BF216D74B}" type="parTrans" cxnId="{35C8123B-08DF-4FAD-9F49-FFFC01F6B3DA}">
      <dgm:prSet/>
      <dgm:spPr/>
      <dgm:t>
        <a:bodyPr/>
        <a:lstStyle/>
        <a:p>
          <a:endParaRPr lang="th-TH" sz="1800" b="1">
            <a:solidFill>
              <a:schemeClr val="tx1"/>
            </a:solidFill>
          </a:endParaRPr>
        </a:p>
      </dgm:t>
    </dgm:pt>
    <dgm:pt modelId="{E9435981-C4D4-4A39-A6B4-B83387F348D9}" type="sibTrans" cxnId="{35C8123B-08DF-4FAD-9F49-FFFC01F6B3DA}">
      <dgm:prSet custT="1"/>
      <dgm:spPr/>
      <dgm:t>
        <a:bodyPr/>
        <a:lstStyle/>
        <a:p>
          <a:endParaRPr lang="th-TH" sz="1400" b="1">
            <a:solidFill>
              <a:schemeClr val="tx1"/>
            </a:solidFill>
          </a:endParaRPr>
        </a:p>
      </dgm:t>
    </dgm:pt>
    <dgm:pt modelId="{953776EC-78BB-47E7-8345-B56A7D29ACB0}">
      <dgm:prSet phldrT="[ข้อความ]" custT="1"/>
      <dgm:spPr/>
      <dgm:t>
        <a:bodyPr/>
        <a:lstStyle/>
        <a:p>
          <a:r>
            <a:rPr lang="th-TH" sz="1800" b="1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ร้อยละ </a:t>
          </a:r>
          <a:endParaRPr lang="en-US" sz="1800" b="1" u="none" strike="noStrike" dirty="0">
            <a:solidFill>
              <a:schemeClr val="tx1"/>
            </a:solidFill>
            <a:effectLst/>
            <a:latin typeface="Athiti Light" panose="00000400000000000000" pitchFamily="2" charset="-34"/>
            <a:cs typeface="Athiti Light" panose="00000400000000000000" pitchFamily="2" charset="-34"/>
          </a:endParaRPr>
        </a:p>
        <a:p>
          <a:r>
            <a:rPr lang="en-US" sz="1800" b="1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92.41</a:t>
          </a:r>
          <a:endParaRPr lang="th-TH" sz="1800" b="1" dirty="0">
            <a:solidFill>
              <a:schemeClr val="tx1"/>
            </a:solidFill>
          </a:endParaRPr>
        </a:p>
      </dgm:t>
    </dgm:pt>
    <dgm:pt modelId="{AB083777-8929-48DE-A207-4198D3981366}" type="parTrans" cxnId="{8FBD8784-071C-4D5F-B189-4119F5D716DB}">
      <dgm:prSet/>
      <dgm:spPr/>
      <dgm:t>
        <a:bodyPr/>
        <a:lstStyle/>
        <a:p>
          <a:endParaRPr lang="th-TH" sz="1800" b="1">
            <a:solidFill>
              <a:schemeClr val="tx1"/>
            </a:solidFill>
          </a:endParaRPr>
        </a:p>
      </dgm:t>
    </dgm:pt>
    <dgm:pt modelId="{2AC281CE-9ED8-48D7-BC34-816EF2974F25}" type="sibTrans" cxnId="{8FBD8784-071C-4D5F-B189-4119F5D716DB}">
      <dgm:prSet/>
      <dgm:spPr/>
      <dgm:t>
        <a:bodyPr/>
        <a:lstStyle/>
        <a:p>
          <a:endParaRPr lang="th-TH" sz="1800" b="1">
            <a:solidFill>
              <a:schemeClr val="tx1"/>
            </a:solidFill>
          </a:endParaRPr>
        </a:p>
      </dgm:t>
    </dgm:pt>
    <dgm:pt modelId="{80354B8B-D452-400A-B71F-9D50B1B72D18}" type="pres">
      <dgm:prSet presAssocID="{1757D3F7-6739-4FC2-A46B-D4D790AF7647}" presName="Name0" presStyleCnt="0">
        <dgm:presLayoutVars>
          <dgm:dir/>
          <dgm:resizeHandles val="exact"/>
        </dgm:presLayoutVars>
      </dgm:prSet>
      <dgm:spPr/>
    </dgm:pt>
    <dgm:pt modelId="{4F308DBB-31CE-4BCC-BBF8-045932166345}" type="pres">
      <dgm:prSet presAssocID="{DE26F472-A774-4E37-B63D-0D2B068165C9}" presName="node" presStyleLbl="node1" presStyleIdx="0" presStyleCnt="3">
        <dgm:presLayoutVars>
          <dgm:bulletEnabled val="1"/>
        </dgm:presLayoutVars>
      </dgm:prSet>
      <dgm:spPr/>
    </dgm:pt>
    <dgm:pt modelId="{0ECB2E23-98AC-43CB-AB73-65C09B717764}" type="pres">
      <dgm:prSet presAssocID="{36A62095-07EB-412D-8D84-E98FA54E1689}" presName="sibTrans" presStyleLbl="sibTrans2D1" presStyleIdx="0" presStyleCnt="2"/>
      <dgm:spPr/>
    </dgm:pt>
    <dgm:pt modelId="{C7E92A6C-F8EB-46E6-875A-94047A381D68}" type="pres">
      <dgm:prSet presAssocID="{36A62095-07EB-412D-8D84-E98FA54E1689}" presName="connectorText" presStyleLbl="sibTrans2D1" presStyleIdx="0" presStyleCnt="2"/>
      <dgm:spPr/>
    </dgm:pt>
    <dgm:pt modelId="{5143BD05-9D6F-4171-B8D0-62FB10E2DA41}" type="pres">
      <dgm:prSet presAssocID="{0B5E73A1-91A0-4109-BB34-81095DA83790}" presName="node" presStyleLbl="node1" presStyleIdx="1" presStyleCnt="3">
        <dgm:presLayoutVars>
          <dgm:bulletEnabled val="1"/>
        </dgm:presLayoutVars>
      </dgm:prSet>
      <dgm:spPr/>
    </dgm:pt>
    <dgm:pt modelId="{0678AB5B-C797-41AE-92B0-523CF490D45D}" type="pres">
      <dgm:prSet presAssocID="{E9435981-C4D4-4A39-A6B4-B83387F348D9}" presName="sibTrans" presStyleLbl="sibTrans2D1" presStyleIdx="1" presStyleCnt="2"/>
      <dgm:spPr/>
    </dgm:pt>
    <dgm:pt modelId="{62286C5B-2959-4A1F-BE32-F42E5F5F1077}" type="pres">
      <dgm:prSet presAssocID="{E9435981-C4D4-4A39-A6B4-B83387F348D9}" presName="connectorText" presStyleLbl="sibTrans2D1" presStyleIdx="1" presStyleCnt="2"/>
      <dgm:spPr/>
    </dgm:pt>
    <dgm:pt modelId="{64AF2956-5CD1-45FA-A950-B03BEADE0CF0}" type="pres">
      <dgm:prSet presAssocID="{953776EC-78BB-47E7-8345-B56A7D29ACB0}" presName="node" presStyleLbl="node1" presStyleIdx="2" presStyleCnt="3">
        <dgm:presLayoutVars>
          <dgm:bulletEnabled val="1"/>
        </dgm:presLayoutVars>
      </dgm:prSet>
      <dgm:spPr/>
    </dgm:pt>
  </dgm:ptLst>
  <dgm:cxnLst>
    <dgm:cxn modelId="{61FE7811-18AA-4470-87BB-014083D38698}" type="presOf" srcId="{36A62095-07EB-412D-8D84-E98FA54E1689}" destId="{C7E92A6C-F8EB-46E6-875A-94047A381D68}" srcOrd="1" destOrd="0" presId="urn:microsoft.com/office/officeart/2005/8/layout/process1"/>
    <dgm:cxn modelId="{6F96C018-2D8E-4847-8EE6-6BA60F35C152}" type="presOf" srcId="{1757D3F7-6739-4FC2-A46B-D4D790AF7647}" destId="{80354B8B-D452-400A-B71F-9D50B1B72D18}" srcOrd="0" destOrd="0" presId="urn:microsoft.com/office/officeart/2005/8/layout/process1"/>
    <dgm:cxn modelId="{35C8123B-08DF-4FAD-9F49-FFFC01F6B3DA}" srcId="{1757D3F7-6739-4FC2-A46B-D4D790AF7647}" destId="{0B5E73A1-91A0-4109-BB34-81095DA83790}" srcOrd="1" destOrd="0" parTransId="{D8E15674-32E7-45F1-BCE9-F18BF216D74B}" sibTransId="{E9435981-C4D4-4A39-A6B4-B83387F348D9}"/>
    <dgm:cxn modelId="{BD83EA3D-BE0A-46A0-9EB6-9F5D719CDCA1}" type="presOf" srcId="{E9435981-C4D4-4A39-A6B4-B83387F348D9}" destId="{62286C5B-2959-4A1F-BE32-F42E5F5F1077}" srcOrd="1" destOrd="0" presId="urn:microsoft.com/office/officeart/2005/8/layout/process1"/>
    <dgm:cxn modelId="{2902A971-FD14-431E-830B-D1A887B2B908}" type="presOf" srcId="{E9435981-C4D4-4A39-A6B4-B83387F348D9}" destId="{0678AB5B-C797-41AE-92B0-523CF490D45D}" srcOrd="0" destOrd="0" presId="urn:microsoft.com/office/officeart/2005/8/layout/process1"/>
    <dgm:cxn modelId="{8FBD8784-071C-4D5F-B189-4119F5D716DB}" srcId="{1757D3F7-6739-4FC2-A46B-D4D790AF7647}" destId="{953776EC-78BB-47E7-8345-B56A7D29ACB0}" srcOrd="2" destOrd="0" parTransId="{AB083777-8929-48DE-A207-4198D3981366}" sibTransId="{2AC281CE-9ED8-48D7-BC34-816EF2974F25}"/>
    <dgm:cxn modelId="{FD744087-44A2-49FF-B5F7-2CD5CCE95350}" type="presOf" srcId="{DE26F472-A774-4E37-B63D-0D2B068165C9}" destId="{4F308DBB-31CE-4BCC-BBF8-045932166345}" srcOrd="0" destOrd="0" presId="urn:microsoft.com/office/officeart/2005/8/layout/process1"/>
    <dgm:cxn modelId="{4697929F-C209-40EC-9CEC-CEFB7A7138E9}" type="presOf" srcId="{0B5E73A1-91A0-4109-BB34-81095DA83790}" destId="{5143BD05-9D6F-4171-B8D0-62FB10E2DA41}" srcOrd="0" destOrd="0" presId="urn:microsoft.com/office/officeart/2005/8/layout/process1"/>
    <dgm:cxn modelId="{5A7C63B6-6A97-4CC6-A542-0454A636F115}" type="presOf" srcId="{36A62095-07EB-412D-8D84-E98FA54E1689}" destId="{0ECB2E23-98AC-43CB-AB73-65C09B717764}" srcOrd="0" destOrd="0" presId="urn:microsoft.com/office/officeart/2005/8/layout/process1"/>
    <dgm:cxn modelId="{582573C3-C01F-4B44-B427-EE77CFC281BF}" type="presOf" srcId="{953776EC-78BB-47E7-8345-B56A7D29ACB0}" destId="{64AF2956-5CD1-45FA-A950-B03BEADE0CF0}" srcOrd="0" destOrd="0" presId="urn:microsoft.com/office/officeart/2005/8/layout/process1"/>
    <dgm:cxn modelId="{63E504D1-CBA1-4EA3-9552-5DD18C3E3069}" srcId="{1757D3F7-6739-4FC2-A46B-D4D790AF7647}" destId="{DE26F472-A774-4E37-B63D-0D2B068165C9}" srcOrd="0" destOrd="0" parTransId="{DD38CE10-09C9-4458-945C-CB2F9FC05A31}" sibTransId="{36A62095-07EB-412D-8D84-E98FA54E1689}"/>
    <dgm:cxn modelId="{A33ADDD0-2A73-4A51-A7B4-53F295242F97}" type="presParOf" srcId="{80354B8B-D452-400A-B71F-9D50B1B72D18}" destId="{4F308DBB-31CE-4BCC-BBF8-045932166345}" srcOrd="0" destOrd="0" presId="urn:microsoft.com/office/officeart/2005/8/layout/process1"/>
    <dgm:cxn modelId="{8767EA5F-F152-4F40-8D28-7C945971C9B0}" type="presParOf" srcId="{80354B8B-D452-400A-B71F-9D50B1B72D18}" destId="{0ECB2E23-98AC-43CB-AB73-65C09B717764}" srcOrd="1" destOrd="0" presId="urn:microsoft.com/office/officeart/2005/8/layout/process1"/>
    <dgm:cxn modelId="{1B05C26E-18D3-4C5A-93D1-C42D1C12FECA}" type="presParOf" srcId="{0ECB2E23-98AC-43CB-AB73-65C09B717764}" destId="{C7E92A6C-F8EB-46E6-875A-94047A381D68}" srcOrd="0" destOrd="0" presId="urn:microsoft.com/office/officeart/2005/8/layout/process1"/>
    <dgm:cxn modelId="{57DDC885-0AB9-41A7-BFB9-A75818C8E512}" type="presParOf" srcId="{80354B8B-D452-400A-B71F-9D50B1B72D18}" destId="{5143BD05-9D6F-4171-B8D0-62FB10E2DA41}" srcOrd="2" destOrd="0" presId="urn:microsoft.com/office/officeart/2005/8/layout/process1"/>
    <dgm:cxn modelId="{A4C1F265-B399-4E14-82B4-730B6D8D11F1}" type="presParOf" srcId="{80354B8B-D452-400A-B71F-9D50B1B72D18}" destId="{0678AB5B-C797-41AE-92B0-523CF490D45D}" srcOrd="3" destOrd="0" presId="urn:microsoft.com/office/officeart/2005/8/layout/process1"/>
    <dgm:cxn modelId="{D296875E-EDF9-4DB0-B7B7-0C67D842A46C}" type="presParOf" srcId="{0678AB5B-C797-41AE-92B0-523CF490D45D}" destId="{62286C5B-2959-4A1F-BE32-F42E5F5F1077}" srcOrd="0" destOrd="0" presId="urn:microsoft.com/office/officeart/2005/8/layout/process1"/>
    <dgm:cxn modelId="{E0B3B39B-47EE-44A3-BDF5-4E28751DF4E3}" type="presParOf" srcId="{80354B8B-D452-400A-B71F-9D50B1B72D18}" destId="{64AF2956-5CD1-45FA-A950-B03BEADE0CF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FEDB67CB-0B0D-4B2F-BA1B-96378A36ACBE}" type="doc">
      <dgm:prSet loTypeId="urn:microsoft.com/office/officeart/2005/8/layout/vList6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th-TH"/>
        </a:p>
      </dgm:t>
    </dgm:pt>
    <dgm:pt modelId="{F0C5EF72-B725-44F5-BF17-8B6608B579DE}">
      <dgm:prSet phldrT="[ข้อความ]" custT="1"/>
      <dgm:spPr/>
      <dgm:t>
        <a:bodyPr/>
        <a:lstStyle/>
        <a:p>
          <a:pPr algn="ctr"/>
          <a:r>
            <a:rPr lang="th-TH" sz="2400" b="1" u="none" strike="noStrike" dirty="0" err="1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สจ</a:t>
          </a:r>
          <a:r>
            <a:rPr lang="th-TH" sz="24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จ.และ </a:t>
          </a:r>
          <a:r>
            <a:rPr lang="th-TH" sz="2400" b="1" u="none" strike="noStrike" dirty="0" err="1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สส</a:t>
          </a:r>
          <a:r>
            <a:rPr lang="th-TH" sz="24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อ.ในสังกัดจังหวัดยะลา รวมจำนวน 9 แห่ง</a:t>
          </a:r>
          <a:endParaRPr lang="th-TH" sz="2400" b="1" dirty="0"/>
        </a:p>
      </dgm:t>
    </dgm:pt>
    <dgm:pt modelId="{EFBB2BB2-8876-4BC2-9EF6-E9115FDC0415}" type="parTrans" cxnId="{8E2BF33D-9718-4A73-8FA9-CBD257852231}">
      <dgm:prSet/>
      <dgm:spPr/>
      <dgm:t>
        <a:bodyPr/>
        <a:lstStyle/>
        <a:p>
          <a:endParaRPr lang="th-TH" sz="1600" b="1">
            <a:solidFill>
              <a:schemeClr val="tx1"/>
            </a:solidFill>
          </a:endParaRPr>
        </a:p>
      </dgm:t>
    </dgm:pt>
    <dgm:pt modelId="{05CC8933-FE6E-4A73-ADBF-6E32DD5865E7}" type="sibTrans" cxnId="{8E2BF33D-9718-4A73-8FA9-CBD257852231}">
      <dgm:prSet/>
      <dgm:spPr/>
      <dgm:t>
        <a:bodyPr/>
        <a:lstStyle/>
        <a:p>
          <a:endParaRPr lang="th-TH" sz="1600" b="1">
            <a:solidFill>
              <a:schemeClr val="tx1"/>
            </a:solidFill>
          </a:endParaRPr>
        </a:p>
      </dgm:t>
    </dgm:pt>
    <dgm:pt modelId="{9F198C9F-CE60-4B27-8D10-3A18BF7CCB4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th-TH" sz="24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ได้ดำเนินการจัดส่งรายงานผลตแผนพัฒนาองค์กร ครบ 2 หมวด (หมวด 2,4) ภายในวันที่ 2 เมษายน 2562</a:t>
          </a:r>
          <a:endParaRPr lang="th-TH" sz="2400" dirty="0"/>
        </a:p>
      </dgm:t>
    </dgm:pt>
    <dgm:pt modelId="{A00519E8-D0C1-47FB-9212-FF07D2CD508B}" type="parTrans" cxnId="{3D78D377-CE25-46CA-82E3-E48D043D6338}">
      <dgm:prSet/>
      <dgm:spPr/>
      <dgm:t>
        <a:bodyPr/>
        <a:lstStyle/>
        <a:p>
          <a:endParaRPr lang="th-TH" sz="1600"/>
        </a:p>
      </dgm:t>
    </dgm:pt>
    <dgm:pt modelId="{F6B354F1-2FFD-41DA-9FB7-1ADD6EFD99AB}" type="sibTrans" cxnId="{3D78D377-CE25-46CA-82E3-E48D043D6338}">
      <dgm:prSet/>
      <dgm:spPr/>
      <dgm:t>
        <a:bodyPr/>
        <a:lstStyle/>
        <a:p>
          <a:endParaRPr lang="th-TH" sz="1600"/>
        </a:p>
      </dgm:t>
    </dgm:pt>
    <dgm:pt modelId="{699179C0-8AF9-4EC3-9782-9BF06F2F0E08}" type="pres">
      <dgm:prSet presAssocID="{FEDB67CB-0B0D-4B2F-BA1B-96378A36ACBE}" presName="Name0" presStyleCnt="0">
        <dgm:presLayoutVars>
          <dgm:dir/>
          <dgm:animLvl val="lvl"/>
          <dgm:resizeHandles/>
        </dgm:presLayoutVars>
      </dgm:prSet>
      <dgm:spPr/>
    </dgm:pt>
    <dgm:pt modelId="{DC7B9AC2-46A9-479F-ADA3-0AC45EF74573}" type="pres">
      <dgm:prSet presAssocID="{F0C5EF72-B725-44F5-BF17-8B6608B579DE}" presName="linNode" presStyleCnt="0"/>
      <dgm:spPr/>
    </dgm:pt>
    <dgm:pt modelId="{4073B386-0652-44CC-8E2C-76E063EDC7D9}" type="pres">
      <dgm:prSet presAssocID="{F0C5EF72-B725-44F5-BF17-8B6608B579DE}" presName="parentShp" presStyleLbl="node1" presStyleIdx="0" presStyleCnt="1">
        <dgm:presLayoutVars>
          <dgm:bulletEnabled val="1"/>
        </dgm:presLayoutVars>
      </dgm:prSet>
      <dgm:spPr/>
    </dgm:pt>
    <dgm:pt modelId="{702657C6-9FC8-4F6B-ACB9-52F3343DD335}" type="pres">
      <dgm:prSet presAssocID="{F0C5EF72-B725-44F5-BF17-8B6608B579DE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8E2BF33D-9718-4A73-8FA9-CBD257852231}" srcId="{FEDB67CB-0B0D-4B2F-BA1B-96378A36ACBE}" destId="{F0C5EF72-B725-44F5-BF17-8B6608B579DE}" srcOrd="0" destOrd="0" parTransId="{EFBB2BB2-8876-4BC2-9EF6-E9115FDC0415}" sibTransId="{05CC8933-FE6E-4A73-ADBF-6E32DD5865E7}"/>
    <dgm:cxn modelId="{3D78D377-CE25-46CA-82E3-E48D043D6338}" srcId="{F0C5EF72-B725-44F5-BF17-8B6608B579DE}" destId="{9F198C9F-CE60-4B27-8D10-3A18BF7CCB4D}" srcOrd="0" destOrd="0" parTransId="{A00519E8-D0C1-47FB-9212-FF07D2CD508B}" sibTransId="{F6B354F1-2FFD-41DA-9FB7-1ADD6EFD99AB}"/>
    <dgm:cxn modelId="{6977129D-4CAC-4891-82CC-45B98B12546C}" type="presOf" srcId="{FEDB67CB-0B0D-4B2F-BA1B-96378A36ACBE}" destId="{699179C0-8AF9-4EC3-9782-9BF06F2F0E08}" srcOrd="0" destOrd="0" presId="urn:microsoft.com/office/officeart/2005/8/layout/vList6"/>
    <dgm:cxn modelId="{52EBAFD4-975F-47C6-AAED-58EF8F35962C}" type="presOf" srcId="{9F198C9F-CE60-4B27-8D10-3A18BF7CCB4D}" destId="{702657C6-9FC8-4F6B-ACB9-52F3343DD335}" srcOrd="0" destOrd="0" presId="urn:microsoft.com/office/officeart/2005/8/layout/vList6"/>
    <dgm:cxn modelId="{3FC965EC-72A7-496D-832E-A5D3446113D4}" type="presOf" srcId="{F0C5EF72-B725-44F5-BF17-8B6608B579DE}" destId="{4073B386-0652-44CC-8E2C-76E063EDC7D9}" srcOrd="0" destOrd="0" presId="urn:microsoft.com/office/officeart/2005/8/layout/vList6"/>
    <dgm:cxn modelId="{5D022C21-AFEB-4DF5-8682-2D79D5582FFE}" type="presParOf" srcId="{699179C0-8AF9-4EC3-9782-9BF06F2F0E08}" destId="{DC7B9AC2-46A9-479F-ADA3-0AC45EF74573}" srcOrd="0" destOrd="0" presId="urn:microsoft.com/office/officeart/2005/8/layout/vList6"/>
    <dgm:cxn modelId="{4356DA83-AB5F-49C8-9D49-40B293FE8A3A}" type="presParOf" srcId="{DC7B9AC2-46A9-479F-ADA3-0AC45EF74573}" destId="{4073B386-0652-44CC-8E2C-76E063EDC7D9}" srcOrd="0" destOrd="0" presId="urn:microsoft.com/office/officeart/2005/8/layout/vList6"/>
    <dgm:cxn modelId="{73E44EBC-2E45-4D5A-A94F-2BD0BA6CEEFB}" type="presParOf" srcId="{DC7B9AC2-46A9-479F-ADA3-0AC45EF74573}" destId="{702657C6-9FC8-4F6B-ACB9-52F3343DD33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1757D3F7-6739-4FC2-A46B-D4D790AF7647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DE26F472-A774-4E37-B63D-0D2B068165C9}">
      <dgm:prSet phldrT="[ข้อความ]" custT="1"/>
      <dgm:spPr/>
      <dgm:t>
        <a:bodyPr/>
        <a:lstStyle/>
        <a:p>
          <a:r>
            <a:rPr lang="th-TH" sz="1800" b="1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เป้าหมาย </a:t>
          </a:r>
        </a:p>
        <a:p>
          <a:r>
            <a:rPr lang="en-US" sz="1800" b="1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9</a:t>
          </a:r>
          <a:r>
            <a:rPr lang="th-TH" sz="1800" b="1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แห่ง</a:t>
          </a:r>
          <a:endParaRPr lang="th-TH" sz="1800" b="1" dirty="0">
            <a:solidFill>
              <a:schemeClr val="tx1"/>
            </a:solidFill>
          </a:endParaRPr>
        </a:p>
      </dgm:t>
    </dgm:pt>
    <dgm:pt modelId="{DD38CE10-09C9-4458-945C-CB2F9FC05A31}" type="parTrans" cxnId="{63E504D1-CBA1-4EA3-9552-5DD18C3E3069}">
      <dgm:prSet/>
      <dgm:spPr/>
      <dgm:t>
        <a:bodyPr/>
        <a:lstStyle/>
        <a:p>
          <a:endParaRPr lang="th-TH" sz="1800" b="1">
            <a:solidFill>
              <a:schemeClr val="tx1"/>
            </a:solidFill>
          </a:endParaRPr>
        </a:p>
      </dgm:t>
    </dgm:pt>
    <dgm:pt modelId="{36A62095-07EB-412D-8D84-E98FA54E1689}" type="sibTrans" cxnId="{63E504D1-CBA1-4EA3-9552-5DD18C3E3069}">
      <dgm:prSet custT="1"/>
      <dgm:spPr/>
      <dgm:t>
        <a:bodyPr/>
        <a:lstStyle/>
        <a:p>
          <a:endParaRPr lang="th-TH" sz="1400" b="1">
            <a:solidFill>
              <a:schemeClr val="tx1"/>
            </a:solidFill>
          </a:endParaRPr>
        </a:p>
      </dgm:t>
    </dgm:pt>
    <dgm:pt modelId="{0B5E73A1-91A0-4109-BB34-81095DA83790}">
      <dgm:prSet phldrT="[ข้อความ]" custT="1"/>
      <dgm:spPr/>
      <dgm:t>
        <a:bodyPr/>
        <a:lstStyle/>
        <a:p>
          <a:r>
            <a:rPr lang="th-TH" sz="1800" b="1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ผลงาน </a:t>
          </a:r>
        </a:p>
        <a:p>
          <a:r>
            <a:rPr lang="en-US" sz="1800" b="1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9</a:t>
          </a:r>
          <a:r>
            <a:rPr lang="th-TH" sz="1800" b="1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แห่ง</a:t>
          </a:r>
          <a:endParaRPr lang="th-TH" sz="1800" b="1" dirty="0">
            <a:solidFill>
              <a:schemeClr val="tx1"/>
            </a:solidFill>
          </a:endParaRPr>
        </a:p>
      </dgm:t>
    </dgm:pt>
    <dgm:pt modelId="{D8E15674-32E7-45F1-BCE9-F18BF216D74B}" type="parTrans" cxnId="{35C8123B-08DF-4FAD-9F49-FFFC01F6B3DA}">
      <dgm:prSet/>
      <dgm:spPr/>
      <dgm:t>
        <a:bodyPr/>
        <a:lstStyle/>
        <a:p>
          <a:endParaRPr lang="th-TH" sz="1800" b="1">
            <a:solidFill>
              <a:schemeClr val="tx1"/>
            </a:solidFill>
          </a:endParaRPr>
        </a:p>
      </dgm:t>
    </dgm:pt>
    <dgm:pt modelId="{E9435981-C4D4-4A39-A6B4-B83387F348D9}" type="sibTrans" cxnId="{35C8123B-08DF-4FAD-9F49-FFFC01F6B3DA}">
      <dgm:prSet custT="1"/>
      <dgm:spPr/>
      <dgm:t>
        <a:bodyPr/>
        <a:lstStyle/>
        <a:p>
          <a:endParaRPr lang="th-TH" sz="1400" b="1">
            <a:solidFill>
              <a:schemeClr val="tx1"/>
            </a:solidFill>
          </a:endParaRPr>
        </a:p>
      </dgm:t>
    </dgm:pt>
    <dgm:pt modelId="{953776EC-78BB-47E7-8345-B56A7D29ACB0}">
      <dgm:prSet phldrT="[ข้อความ]" custT="1"/>
      <dgm:spPr/>
      <dgm:t>
        <a:bodyPr/>
        <a:lstStyle/>
        <a:p>
          <a:r>
            <a:rPr lang="th-TH" sz="1800" b="1" u="none" strike="noStrike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ร้อยละ </a:t>
          </a:r>
        </a:p>
        <a:p>
          <a:r>
            <a:rPr lang="en-US" sz="1800" b="1" u="none" strike="noStrike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100</a:t>
          </a:r>
          <a:endParaRPr lang="th-TH" sz="1800" b="1" dirty="0">
            <a:solidFill>
              <a:schemeClr val="tx1"/>
            </a:solidFill>
          </a:endParaRPr>
        </a:p>
      </dgm:t>
    </dgm:pt>
    <dgm:pt modelId="{AB083777-8929-48DE-A207-4198D3981366}" type="parTrans" cxnId="{8FBD8784-071C-4D5F-B189-4119F5D716DB}">
      <dgm:prSet/>
      <dgm:spPr/>
      <dgm:t>
        <a:bodyPr/>
        <a:lstStyle/>
        <a:p>
          <a:endParaRPr lang="th-TH" sz="1800" b="1">
            <a:solidFill>
              <a:schemeClr val="tx1"/>
            </a:solidFill>
          </a:endParaRPr>
        </a:p>
      </dgm:t>
    </dgm:pt>
    <dgm:pt modelId="{2AC281CE-9ED8-48D7-BC34-816EF2974F25}" type="sibTrans" cxnId="{8FBD8784-071C-4D5F-B189-4119F5D716DB}">
      <dgm:prSet/>
      <dgm:spPr/>
      <dgm:t>
        <a:bodyPr/>
        <a:lstStyle/>
        <a:p>
          <a:endParaRPr lang="th-TH" sz="1800" b="1">
            <a:solidFill>
              <a:schemeClr val="tx1"/>
            </a:solidFill>
          </a:endParaRPr>
        </a:p>
      </dgm:t>
    </dgm:pt>
    <dgm:pt modelId="{80354B8B-D452-400A-B71F-9D50B1B72D18}" type="pres">
      <dgm:prSet presAssocID="{1757D3F7-6739-4FC2-A46B-D4D790AF7647}" presName="Name0" presStyleCnt="0">
        <dgm:presLayoutVars>
          <dgm:dir/>
          <dgm:resizeHandles val="exact"/>
        </dgm:presLayoutVars>
      </dgm:prSet>
      <dgm:spPr/>
    </dgm:pt>
    <dgm:pt modelId="{4F308DBB-31CE-4BCC-BBF8-045932166345}" type="pres">
      <dgm:prSet presAssocID="{DE26F472-A774-4E37-B63D-0D2B068165C9}" presName="node" presStyleLbl="node1" presStyleIdx="0" presStyleCnt="3">
        <dgm:presLayoutVars>
          <dgm:bulletEnabled val="1"/>
        </dgm:presLayoutVars>
      </dgm:prSet>
      <dgm:spPr/>
    </dgm:pt>
    <dgm:pt modelId="{0ECB2E23-98AC-43CB-AB73-65C09B717764}" type="pres">
      <dgm:prSet presAssocID="{36A62095-07EB-412D-8D84-E98FA54E1689}" presName="sibTrans" presStyleLbl="sibTrans2D1" presStyleIdx="0" presStyleCnt="2"/>
      <dgm:spPr/>
    </dgm:pt>
    <dgm:pt modelId="{C7E92A6C-F8EB-46E6-875A-94047A381D68}" type="pres">
      <dgm:prSet presAssocID="{36A62095-07EB-412D-8D84-E98FA54E1689}" presName="connectorText" presStyleLbl="sibTrans2D1" presStyleIdx="0" presStyleCnt="2"/>
      <dgm:spPr/>
    </dgm:pt>
    <dgm:pt modelId="{5143BD05-9D6F-4171-B8D0-62FB10E2DA41}" type="pres">
      <dgm:prSet presAssocID="{0B5E73A1-91A0-4109-BB34-81095DA83790}" presName="node" presStyleLbl="node1" presStyleIdx="1" presStyleCnt="3">
        <dgm:presLayoutVars>
          <dgm:bulletEnabled val="1"/>
        </dgm:presLayoutVars>
      </dgm:prSet>
      <dgm:spPr/>
    </dgm:pt>
    <dgm:pt modelId="{0678AB5B-C797-41AE-92B0-523CF490D45D}" type="pres">
      <dgm:prSet presAssocID="{E9435981-C4D4-4A39-A6B4-B83387F348D9}" presName="sibTrans" presStyleLbl="sibTrans2D1" presStyleIdx="1" presStyleCnt="2"/>
      <dgm:spPr/>
    </dgm:pt>
    <dgm:pt modelId="{62286C5B-2959-4A1F-BE32-F42E5F5F1077}" type="pres">
      <dgm:prSet presAssocID="{E9435981-C4D4-4A39-A6B4-B83387F348D9}" presName="connectorText" presStyleLbl="sibTrans2D1" presStyleIdx="1" presStyleCnt="2"/>
      <dgm:spPr/>
    </dgm:pt>
    <dgm:pt modelId="{64AF2956-5CD1-45FA-A950-B03BEADE0CF0}" type="pres">
      <dgm:prSet presAssocID="{953776EC-78BB-47E7-8345-B56A7D29ACB0}" presName="node" presStyleLbl="node1" presStyleIdx="2" presStyleCnt="3">
        <dgm:presLayoutVars>
          <dgm:bulletEnabled val="1"/>
        </dgm:presLayoutVars>
      </dgm:prSet>
      <dgm:spPr/>
    </dgm:pt>
  </dgm:ptLst>
  <dgm:cxnLst>
    <dgm:cxn modelId="{61FE7811-18AA-4470-87BB-014083D38698}" type="presOf" srcId="{36A62095-07EB-412D-8D84-E98FA54E1689}" destId="{C7E92A6C-F8EB-46E6-875A-94047A381D68}" srcOrd="1" destOrd="0" presId="urn:microsoft.com/office/officeart/2005/8/layout/process1"/>
    <dgm:cxn modelId="{6F96C018-2D8E-4847-8EE6-6BA60F35C152}" type="presOf" srcId="{1757D3F7-6739-4FC2-A46B-D4D790AF7647}" destId="{80354B8B-D452-400A-B71F-9D50B1B72D18}" srcOrd="0" destOrd="0" presId="urn:microsoft.com/office/officeart/2005/8/layout/process1"/>
    <dgm:cxn modelId="{35C8123B-08DF-4FAD-9F49-FFFC01F6B3DA}" srcId="{1757D3F7-6739-4FC2-A46B-D4D790AF7647}" destId="{0B5E73A1-91A0-4109-BB34-81095DA83790}" srcOrd="1" destOrd="0" parTransId="{D8E15674-32E7-45F1-BCE9-F18BF216D74B}" sibTransId="{E9435981-C4D4-4A39-A6B4-B83387F348D9}"/>
    <dgm:cxn modelId="{BD83EA3D-BE0A-46A0-9EB6-9F5D719CDCA1}" type="presOf" srcId="{E9435981-C4D4-4A39-A6B4-B83387F348D9}" destId="{62286C5B-2959-4A1F-BE32-F42E5F5F1077}" srcOrd="1" destOrd="0" presId="urn:microsoft.com/office/officeart/2005/8/layout/process1"/>
    <dgm:cxn modelId="{2902A971-FD14-431E-830B-D1A887B2B908}" type="presOf" srcId="{E9435981-C4D4-4A39-A6B4-B83387F348D9}" destId="{0678AB5B-C797-41AE-92B0-523CF490D45D}" srcOrd="0" destOrd="0" presId="urn:microsoft.com/office/officeart/2005/8/layout/process1"/>
    <dgm:cxn modelId="{8FBD8784-071C-4D5F-B189-4119F5D716DB}" srcId="{1757D3F7-6739-4FC2-A46B-D4D790AF7647}" destId="{953776EC-78BB-47E7-8345-B56A7D29ACB0}" srcOrd="2" destOrd="0" parTransId="{AB083777-8929-48DE-A207-4198D3981366}" sibTransId="{2AC281CE-9ED8-48D7-BC34-816EF2974F25}"/>
    <dgm:cxn modelId="{FD744087-44A2-49FF-B5F7-2CD5CCE95350}" type="presOf" srcId="{DE26F472-A774-4E37-B63D-0D2B068165C9}" destId="{4F308DBB-31CE-4BCC-BBF8-045932166345}" srcOrd="0" destOrd="0" presId="urn:microsoft.com/office/officeart/2005/8/layout/process1"/>
    <dgm:cxn modelId="{4697929F-C209-40EC-9CEC-CEFB7A7138E9}" type="presOf" srcId="{0B5E73A1-91A0-4109-BB34-81095DA83790}" destId="{5143BD05-9D6F-4171-B8D0-62FB10E2DA41}" srcOrd="0" destOrd="0" presId="urn:microsoft.com/office/officeart/2005/8/layout/process1"/>
    <dgm:cxn modelId="{5A7C63B6-6A97-4CC6-A542-0454A636F115}" type="presOf" srcId="{36A62095-07EB-412D-8D84-E98FA54E1689}" destId="{0ECB2E23-98AC-43CB-AB73-65C09B717764}" srcOrd="0" destOrd="0" presId="urn:microsoft.com/office/officeart/2005/8/layout/process1"/>
    <dgm:cxn modelId="{582573C3-C01F-4B44-B427-EE77CFC281BF}" type="presOf" srcId="{953776EC-78BB-47E7-8345-B56A7D29ACB0}" destId="{64AF2956-5CD1-45FA-A950-B03BEADE0CF0}" srcOrd="0" destOrd="0" presId="urn:microsoft.com/office/officeart/2005/8/layout/process1"/>
    <dgm:cxn modelId="{63E504D1-CBA1-4EA3-9552-5DD18C3E3069}" srcId="{1757D3F7-6739-4FC2-A46B-D4D790AF7647}" destId="{DE26F472-A774-4E37-B63D-0D2B068165C9}" srcOrd="0" destOrd="0" parTransId="{DD38CE10-09C9-4458-945C-CB2F9FC05A31}" sibTransId="{36A62095-07EB-412D-8D84-E98FA54E1689}"/>
    <dgm:cxn modelId="{A33ADDD0-2A73-4A51-A7B4-53F295242F97}" type="presParOf" srcId="{80354B8B-D452-400A-B71F-9D50B1B72D18}" destId="{4F308DBB-31CE-4BCC-BBF8-045932166345}" srcOrd="0" destOrd="0" presId="urn:microsoft.com/office/officeart/2005/8/layout/process1"/>
    <dgm:cxn modelId="{8767EA5F-F152-4F40-8D28-7C945971C9B0}" type="presParOf" srcId="{80354B8B-D452-400A-B71F-9D50B1B72D18}" destId="{0ECB2E23-98AC-43CB-AB73-65C09B717764}" srcOrd="1" destOrd="0" presId="urn:microsoft.com/office/officeart/2005/8/layout/process1"/>
    <dgm:cxn modelId="{1B05C26E-18D3-4C5A-93D1-C42D1C12FECA}" type="presParOf" srcId="{0ECB2E23-98AC-43CB-AB73-65C09B717764}" destId="{C7E92A6C-F8EB-46E6-875A-94047A381D68}" srcOrd="0" destOrd="0" presId="urn:microsoft.com/office/officeart/2005/8/layout/process1"/>
    <dgm:cxn modelId="{57DDC885-0AB9-41A7-BFB9-A75818C8E512}" type="presParOf" srcId="{80354B8B-D452-400A-B71F-9D50B1B72D18}" destId="{5143BD05-9D6F-4171-B8D0-62FB10E2DA41}" srcOrd="2" destOrd="0" presId="urn:microsoft.com/office/officeart/2005/8/layout/process1"/>
    <dgm:cxn modelId="{A4C1F265-B399-4E14-82B4-730B6D8D11F1}" type="presParOf" srcId="{80354B8B-D452-400A-B71F-9D50B1B72D18}" destId="{0678AB5B-C797-41AE-92B0-523CF490D45D}" srcOrd="3" destOrd="0" presId="urn:microsoft.com/office/officeart/2005/8/layout/process1"/>
    <dgm:cxn modelId="{D296875E-EDF9-4DB0-B7B7-0C67D842A46C}" type="presParOf" srcId="{0678AB5B-C797-41AE-92B0-523CF490D45D}" destId="{62286C5B-2959-4A1F-BE32-F42E5F5F1077}" srcOrd="0" destOrd="0" presId="urn:microsoft.com/office/officeart/2005/8/layout/process1"/>
    <dgm:cxn modelId="{E0B3B39B-47EE-44A3-BDF5-4E28751DF4E3}" type="presParOf" srcId="{80354B8B-D452-400A-B71F-9D50B1B72D18}" destId="{64AF2956-5CD1-45FA-A950-B03BEADE0CF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757D3F7-6739-4FC2-A46B-D4D790AF7647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DE26F472-A774-4E37-B63D-0D2B068165C9}">
      <dgm:prSet phldrT="[ข้อความ]" custT="1"/>
      <dgm:spPr/>
      <dgm:t>
        <a:bodyPr/>
        <a:lstStyle/>
        <a:p>
          <a:r>
            <a:rPr lang="th-TH" sz="18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เป้าหมาย </a:t>
          </a:r>
        </a:p>
        <a:p>
          <a:r>
            <a:rPr lang="en-US" sz="18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9</a:t>
          </a:r>
          <a:r>
            <a:rPr lang="th-TH" sz="18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แห่ง</a:t>
          </a:r>
          <a:endParaRPr lang="th-TH" sz="1800" b="1" dirty="0"/>
        </a:p>
      </dgm:t>
    </dgm:pt>
    <dgm:pt modelId="{DD38CE10-09C9-4458-945C-CB2F9FC05A31}" type="parTrans" cxnId="{63E504D1-CBA1-4EA3-9552-5DD18C3E3069}">
      <dgm:prSet/>
      <dgm:spPr/>
      <dgm:t>
        <a:bodyPr/>
        <a:lstStyle/>
        <a:p>
          <a:endParaRPr lang="th-TH" sz="1800" b="1"/>
        </a:p>
      </dgm:t>
    </dgm:pt>
    <dgm:pt modelId="{36A62095-07EB-412D-8D84-E98FA54E1689}" type="sibTrans" cxnId="{63E504D1-CBA1-4EA3-9552-5DD18C3E3069}">
      <dgm:prSet custT="1"/>
      <dgm:spPr/>
      <dgm:t>
        <a:bodyPr/>
        <a:lstStyle/>
        <a:p>
          <a:endParaRPr lang="th-TH" sz="1400" b="1"/>
        </a:p>
      </dgm:t>
    </dgm:pt>
    <dgm:pt modelId="{0B5E73A1-91A0-4109-BB34-81095DA83790}">
      <dgm:prSet phldrT="[ข้อความ]" custT="1"/>
      <dgm:spPr/>
      <dgm:t>
        <a:bodyPr/>
        <a:lstStyle/>
        <a:p>
          <a:r>
            <a:rPr lang="th-TH" sz="18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ผลงาน </a:t>
          </a:r>
        </a:p>
        <a:p>
          <a:r>
            <a:rPr lang="en-US" sz="18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9</a:t>
          </a:r>
          <a:r>
            <a:rPr lang="th-TH" sz="18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แห่ง</a:t>
          </a:r>
          <a:endParaRPr lang="th-TH" sz="1800" b="1" dirty="0"/>
        </a:p>
      </dgm:t>
    </dgm:pt>
    <dgm:pt modelId="{D8E15674-32E7-45F1-BCE9-F18BF216D74B}" type="parTrans" cxnId="{35C8123B-08DF-4FAD-9F49-FFFC01F6B3DA}">
      <dgm:prSet/>
      <dgm:spPr/>
      <dgm:t>
        <a:bodyPr/>
        <a:lstStyle/>
        <a:p>
          <a:endParaRPr lang="th-TH" sz="1800" b="1"/>
        </a:p>
      </dgm:t>
    </dgm:pt>
    <dgm:pt modelId="{E9435981-C4D4-4A39-A6B4-B83387F348D9}" type="sibTrans" cxnId="{35C8123B-08DF-4FAD-9F49-FFFC01F6B3DA}">
      <dgm:prSet custT="1"/>
      <dgm:spPr/>
      <dgm:t>
        <a:bodyPr/>
        <a:lstStyle/>
        <a:p>
          <a:endParaRPr lang="th-TH" sz="1400" b="1"/>
        </a:p>
      </dgm:t>
    </dgm:pt>
    <dgm:pt modelId="{953776EC-78BB-47E7-8345-B56A7D29ACB0}">
      <dgm:prSet phldrT="[ข้อความ]" custT="1"/>
      <dgm:spPr/>
      <dgm:t>
        <a:bodyPr/>
        <a:lstStyle/>
        <a:p>
          <a:r>
            <a:rPr lang="th-TH" sz="18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ร้อยละ </a:t>
          </a:r>
        </a:p>
        <a:p>
          <a:r>
            <a:rPr lang="en-US" sz="18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100</a:t>
          </a:r>
          <a:endParaRPr lang="th-TH" sz="1800" b="1" dirty="0"/>
        </a:p>
      </dgm:t>
    </dgm:pt>
    <dgm:pt modelId="{AB083777-8929-48DE-A207-4198D3981366}" type="parTrans" cxnId="{8FBD8784-071C-4D5F-B189-4119F5D716DB}">
      <dgm:prSet/>
      <dgm:spPr/>
      <dgm:t>
        <a:bodyPr/>
        <a:lstStyle/>
        <a:p>
          <a:endParaRPr lang="th-TH" sz="1800" b="1"/>
        </a:p>
      </dgm:t>
    </dgm:pt>
    <dgm:pt modelId="{2AC281CE-9ED8-48D7-BC34-816EF2974F25}" type="sibTrans" cxnId="{8FBD8784-071C-4D5F-B189-4119F5D716DB}">
      <dgm:prSet/>
      <dgm:spPr/>
      <dgm:t>
        <a:bodyPr/>
        <a:lstStyle/>
        <a:p>
          <a:endParaRPr lang="th-TH" sz="1800" b="1"/>
        </a:p>
      </dgm:t>
    </dgm:pt>
    <dgm:pt modelId="{80354B8B-D452-400A-B71F-9D50B1B72D18}" type="pres">
      <dgm:prSet presAssocID="{1757D3F7-6739-4FC2-A46B-D4D790AF7647}" presName="Name0" presStyleCnt="0">
        <dgm:presLayoutVars>
          <dgm:dir/>
          <dgm:resizeHandles val="exact"/>
        </dgm:presLayoutVars>
      </dgm:prSet>
      <dgm:spPr/>
    </dgm:pt>
    <dgm:pt modelId="{4F308DBB-31CE-4BCC-BBF8-045932166345}" type="pres">
      <dgm:prSet presAssocID="{DE26F472-A774-4E37-B63D-0D2B068165C9}" presName="node" presStyleLbl="node1" presStyleIdx="0" presStyleCnt="3">
        <dgm:presLayoutVars>
          <dgm:bulletEnabled val="1"/>
        </dgm:presLayoutVars>
      </dgm:prSet>
      <dgm:spPr/>
    </dgm:pt>
    <dgm:pt modelId="{0ECB2E23-98AC-43CB-AB73-65C09B717764}" type="pres">
      <dgm:prSet presAssocID="{36A62095-07EB-412D-8D84-E98FA54E1689}" presName="sibTrans" presStyleLbl="sibTrans2D1" presStyleIdx="0" presStyleCnt="2"/>
      <dgm:spPr/>
    </dgm:pt>
    <dgm:pt modelId="{C7E92A6C-F8EB-46E6-875A-94047A381D68}" type="pres">
      <dgm:prSet presAssocID="{36A62095-07EB-412D-8D84-E98FA54E1689}" presName="connectorText" presStyleLbl="sibTrans2D1" presStyleIdx="0" presStyleCnt="2"/>
      <dgm:spPr/>
    </dgm:pt>
    <dgm:pt modelId="{5143BD05-9D6F-4171-B8D0-62FB10E2DA41}" type="pres">
      <dgm:prSet presAssocID="{0B5E73A1-91A0-4109-BB34-81095DA83790}" presName="node" presStyleLbl="node1" presStyleIdx="1" presStyleCnt="3">
        <dgm:presLayoutVars>
          <dgm:bulletEnabled val="1"/>
        </dgm:presLayoutVars>
      </dgm:prSet>
      <dgm:spPr/>
    </dgm:pt>
    <dgm:pt modelId="{0678AB5B-C797-41AE-92B0-523CF490D45D}" type="pres">
      <dgm:prSet presAssocID="{E9435981-C4D4-4A39-A6B4-B83387F348D9}" presName="sibTrans" presStyleLbl="sibTrans2D1" presStyleIdx="1" presStyleCnt="2"/>
      <dgm:spPr/>
    </dgm:pt>
    <dgm:pt modelId="{62286C5B-2959-4A1F-BE32-F42E5F5F1077}" type="pres">
      <dgm:prSet presAssocID="{E9435981-C4D4-4A39-A6B4-B83387F348D9}" presName="connectorText" presStyleLbl="sibTrans2D1" presStyleIdx="1" presStyleCnt="2"/>
      <dgm:spPr/>
    </dgm:pt>
    <dgm:pt modelId="{64AF2956-5CD1-45FA-A950-B03BEADE0CF0}" type="pres">
      <dgm:prSet presAssocID="{953776EC-78BB-47E7-8345-B56A7D29ACB0}" presName="node" presStyleLbl="node1" presStyleIdx="2" presStyleCnt="3">
        <dgm:presLayoutVars>
          <dgm:bulletEnabled val="1"/>
        </dgm:presLayoutVars>
      </dgm:prSet>
      <dgm:spPr/>
    </dgm:pt>
  </dgm:ptLst>
  <dgm:cxnLst>
    <dgm:cxn modelId="{61FE7811-18AA-4470-87BB-014083D38698}" type="presOf" srcId="{36A62095-07EB-412D-8D84-E98FA54E1689}" destId="{C7E92A6C-F8EB-46E6-875A-94047A381D68}" srcOrd="1" destOrd="0" presId="urn:microsoft.com/office/officeart/2005/8/layout/process1"/>
    <dgm:cxn modelId="{6F96C018-2D8E-4847-8EE6-6BA60F35C152}" type="presOf" srcId="{1757D3F7-6739-4FC2-A46B-D4D790AF7647}" destId="{80354B8B-D452-400A-B71F-9D50B1B72D18}" srcOrd="0" destOrd="0" presId="urn:microsoft.com/office/officeart/2005/8/layout/process1"/>
    <dgm:cxn modelId="{35C8123B-08DF-4FAD-9F49-FFFC01F6B3DA}" srcId="{1757D3F7-6739-4FC2-A46B-D4D790AF7647}" destId="{0B5E73A1-91A0-4109-BB34-81095DA83790}" srcOrd="1" destOrd="0" parTransId="{D8E15674-32E7-45F1-BCE9-F18BF216D74B}" sibTransId="{E9435981-C4D4-4A39-A6B4-B83387F348D9}"/>
    <dgm:cxn modelId="{BD83EA3D-BE0A-46A0-9EB6-9F5D719CDCA1}" type="presOf" srcId="{E9435981-C4D4-4A39-A6B4-B83387F348D9}" destId="{62286C5B-2959-4A1F-BE32-F42E5F5F1077}" srcOrd="1" destOrd="0" presId="urn:microsoft.com/office/officeart/2005/8/layout/process1"/>
    <dgm:cxn modelId="{2902A971-FD14-431E-830B-D1A887B2B908}" type="presOf" srcId="{E9435981-C4D4-4A39-A6B4-B83387F348D9}" destId="{0678AB5B-C797-41AE-92B0-523CF490D45D}" srcOrd="0" destOrd="0" presId="urn:microsoft.com/office/officeart/2005/8/layout/process1"/>
    <dgm:cxn modelId="{8FBD8784-071C-4D5F-B189-4119F5D716DB}" srcId="{1757D3F7-6739-4FC2-A46B-D4D790AF7647}" destId="{953776EC-78BB-47E7-8345-B56A7D29ACB0}" srcOrd="2" destOrd="0" parTransId="{AB083777-8929-48DE-A207-4198D3981366}" sibTransId="{2AC281CE-9ED8-48D7-BC34-816EF2974F25}"/>
    <dgm:cxn modelId="{FD744087-44A2-49FF-B5F7-2CD5CCE95350}" type="presOf" srcId="{DE26F472-A774-4E37-B63D-0D2B068165C9}" destId="{4F308DBB-31CE-4BCC-BBF8-045932166345}" srcOrd="0" destOrd="0" presId="urn:microsoft.com/office/officeart/2005/8/layout/process1"/>
    <dgm:cxn modelId="{4697929F-C209-40EC-9CEC-CEFB7A7138E9}" type="presOf" srcId="{0B5E73A1-91A0-4109-BB34-81095DA83790}" destId="{5143BD05-9D6F-4171-B8D0-62FB10E2DA41}" srcOrd="0" destOrd="0" presId="urn:microsoft.com/office/officeart/2005/8/layout/process1"/>
    <dgm:cxn modelId="{5A7C63B6-6A97-4CC6-A542-0454A636F115}" type="presOf" srcId="{36A62095-07EB-412D-8D84-E98FA54E1689}" destId="{0ECB2E23-98AC-43CB-AB73-65C09B717764}" srcOrd="0" destOrd="0" presId="urn:microsoft.com/office/officeart/2005/8/layout/process1"/>
    <dgm:cxn modelId="{582573C3-C01F-4B44-B427-EE77CFC281BF}" type="presOf" srcId="{953776EC-78BB-47E7-8345-B56A7D29ACB0}" destId="{64AF2956-5CD1-45FA-A950-B03BEADE0CF0}" srcOrd="0" destOrd="0" presId="urn:microsoft.com/office/officeart/2005/8/layout/process1"/>
    <dgm:cxn modelId="{63E504D1-CBA1-4EA3-9552-5DD18C3E3069}" srcId="{1757D3F7-6739-4FC2-A46B-D4D790AF7647}" destId="{DE26F472-A774-4E37-B63D-0D2B068165C9}" srcOrd="0" destOrd="0" parTransId="{DD38CE10-09C9-4458-945C-CB2F9FC05A31}" sibTransId="{36A62095-07EB-412D-8D84-E98FA54E1689}"/>
    <dgm:cxn modelId="{A33ADDD0-2A73-4A51-A7B4-53F295242F97}" type="presParOf" srcId="{80354B8B-D452-400A-B71F-9D50B1B72D18}" destId="{4F308DBB-31CE-4BCC-BBF8-045932166345}" srcOrd="0" destOrd="0" presId="urn:microsoft.com/office/officeart/2005/8/layout/process1"/>
    <dgm:cxn modelId="{8767EA5F-F152-4F40-8D28-7C945971C9B0}" type="presParOf" srcId="{80354B8B-D452-400A-B71F-9D50B1B72D18}" destId="{0ECB2E23-98AC-43CB-AB73-65C09B717764}" srcOrd="1" destOrd="0" presId="urn:microsoft.com/office/officeart/2005/8/layout/process1"/>
    <dgm:cxn modelId="{1B05C26E-18D3-4C5A-93D1-C42D1C12FECA}" type="presParOf" srcId="{0ECB2E23-98AC-43CB-AB73-65C09B717764}" destId="{C7E92A6C-F8EB-46E6-875A-94047A381D68}" srcOrd="0" destOrd="0" presId="urn:microsoft.com/office/officeart/2005/8/layout/process1"/>
    <dgm:cxn modelId="{57DDC885-0AB9-41A7-BFB9-A75818C8E512}" type="presParOf" srcId="{80354B8B-D452-400A-B71F-9D50B1B72D18}" destId="{5143BD05-9D6F-4171-B8D0-62FB10E2DA41}" srcOrd="2" destOrd="0" presId="urn:microsoft.com/office/officeart/2005/8/layout/process1"/>
    <dgm:cxn modelId="{A4C1F265-B399-4E14-82B4-730B6D8D11F1}" type="presParOf" srcId="{80354B8B-D452-400A-B71F-9D50B1B72D18}" destId="{0678AB5B-C797-41AE-92B0-523CF490D45D}" srcOrd="3" destOrd="0" presId="urn:microsoft.com/office/officeart/2005/8/layout/process1"/>
    <dgm:cxn modelId="{D296875E-EDF9-4DB0-B7B7-0C67D842A46C}" type="presParOf" srcId="{0678AB5B-C797-41AE-92B0-523CF490D45D}" destId="{62286C5B-2959-4A1F-BE32-F42E5F5F1077}" srcOrd="0" destOrd="0" presId="urn:microsoft.com/office/officeart/2005/8/layout/process1"/>
    <dgm:cxn modelId="{E0B3B39B-47EE-44A3-BDF5-4E28751DF4E3}" type="presParOf" srcId="{80354B8B-D452-400A-B71F-9D50B1B72D18}" destId="{64AF2956-5CD1-45FA-A950-B03BEADE0CF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66CDA409-2A08-411A-98BE-9ECCBD24B283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FD059285-1C6D-430A-9BE5-2D9D09C00051}">
      <dgm:prSet phldrT="[ข้อความ]" custT="1"/>
      <dgm:spPr/>
      <dgm:t>
        <a:bodyPr/>
        <a:lstStyle/>
        <a:p>
          <a:pPr algn="ctr"/>
          <a:r>
            <a:rPr lang="th-TH" sz="2200" b="1" u="none" strike="noStrike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17. ร้อยละของโรงพยาบาลสังกัดกระทรวงสาธารณสุขมีคุณภาพมาตรฐานผ่านการรับรอง </a:t>
          </a:r>
          <a:r>
            <a:rPr lang="en-US" sz="2200" b="1" u="none" strike="noStrike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HA </a:t>
          </a:r>
          <a:r>
            <a:rPr lang="th-TH" sz="2200" b="1" u="none" strike="noStrike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ขั้น 3</a:t>
          </a:r>
          <a:endParaRPr lang="th-TH" sz="2200" b="1" spc="-100" baseline="0" dirty="0"/>
        </a:p>
      </dgm:t>
    </dgm:pt>
    <dgm:pt modelId="{33923DCC-2D5B-449F-AA2B-B4E33808BC7D}" type="parTrans" cxnId="{F094DAC1-28BE-4044-A9F7-FD959EA5C28C}">
      <dgm:prSet/>
      <dgm:spPr/>
      <dgm:t>
        <a:bodyPr/>
        <a:lstStyle/>
        <a:p>
          <a:endParaRPr lang="th-TH" sz="1600" b="1"/>
        </a:p>
      </dgm:t>
    </dgm:pt>
    <dgm:pt modelId="{8309CD50-9C2B-449D-BEA9-17EAF9615838}" type="sibTrans" cxnId="{F094DAC1-28BE-4044-A9F7-FD959EA5C28C}">
      <dgm:prSet/>
      <dgm:spPr/>
      <dgm:t>
        <a:bodyPr/>
        <a:lstStyle/>
        <a:p>
          <a:endParaRPr lang="th-TH" sz="1600" b="1"/>
        </a:p>
      </dgm:t>
    </dgm:pt>
    <dgm:pt modelId="{C8C9758C-6F0B-494D-AF12-67A39BFD31AC}" type="pres">
      <dgm:prSet presAssocID="{66CDA409-2A08-411A-98BE-9ECCBD24B283}" presName="linearFlow" presStyleCnt="0">
        <dgm:presLayoutVars>
          <dgm:dir/>
          <dgm:resizeHandles val="exact"/>
        </dgm:presLayoutVars>
      </dgm:prSet>
      <dgm:spPr/>
    </dgm:pt>
    <dgm:pt modelId="{EA2673A5-6D61-4A1B-944B-03F295FE5B67}" type="pres">
      <dgm:prSet presAssocID="{FD059285-1C6D-430A-9BE5-2D9D09C00051}" presName="composite" presStyleCnt="0"/>
      <dgm:spPr/>
    </dgm:pt>
    <dgm:pt modelId="{1E0B3870-5F24-4EA6-8054-50F7B53F7821}" type="pres">
      <dgm:prSet presAssocID="{FD059285-1C6D-430A-9BE5-2D9D09C00051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0E941CA5-FAF9-4FBC-B612-A2368F487F56}" type="pres">
      <dgm:prSet presAssocID="{FD059285-1C6D-430A-9BE5-2D9D09C00051}" presName="txShp" presStyleLbl="node1" presStyleIdx="0" presStyleCnt="1">
        <dgm:presLayoutVars>
          <dgm:bulletEnabled val="1"/>
        </dgm:presLayoutVars>
      </dgm:prSet>
      <dgm:spPr/>
    </dgm:pt>
  </dgm:ptLst>
  <dgm:cxnLst>
    <dgm:cxn modelId="{70E6476D-29C6-47A7-9150-B7B80AB2F2E0}" type="presOf" srcId="{66CDA409-2A08-411A-98BE-9ECCBD24B283}" destId="{C8C9758C-6F0B-494D-AF12-67A39BFD31AC}" srcOrd="0" destOrd="0" presId="urn:microsoft.com/office/officeart/2005/8/layout/vList3"/>
    <dgm:cxn modelId="{CDA34C91-4362-4B3B-9850-049395F9D88E}" type="presOf" srcId="{FD059285-1C6D-430A-9BE5-2D9D09C00051}" destId="{0E941CA5-FAF9-4FBC-B612-A2368F487F56}" srcOrd="0" destOrd="0" presId="urn:microsoft.com/office/officeart/2005/8/layout/vList3"/>
    <dgm:cxn modelId="{F094DAC1-28BE-4044-A9F7-FD959EA5C28C}" srcId="{66CDA409-2A08-411A-98BE-9ECCBD24B283}" destId="{FD059285-1C6D-430A-9BE5-2D9D09C00051}" srcOrd="0" destOrd="0" parTransId="{33923DCC-2D5B-449F-AA2B-B4E33808BC7D}" sibTransId="{8309CD50-9C2B-449D-BEA9-17EAF9615838}"/>
    <dgm:cxn modelId="{D56C37FC-32E3-4A47-A129-D795E6E15791}" type="presParOf" srcId="{C8C9758C-6F0B-494D-AF12-67A39BFD31AC}" destId="{EA2673A5-6D61-4A1B-944B-03F295FE5B67}" srcOrd="0" destOrd="0" presId="urn:microsoft.com/office/officeart/2005/8/layout/vList3"/>
    <dgm:cxn modelId="{60A7DEDB-9E81-4A75-B627-CCDD0C8C3E5E}" type="presParOf" srcId="{EA2673A5-6D61-4A1B-944B-03F295FE5B67}" destId="{1E0B3870-5F24-4EA6-8054-50F7B53F7821}" srcOrd="0" destOrd="0" presId="urn:microsoft.com/office/officeart/2005/8/layout/vList3"/>
    <dgm:cxn modelId="{8CA441FB-9232-41A6-9440-A1C9599F8F70}" type="presParOf" srcId="{EA2673A5-6D61-4A1B-944B-03F295FE5B67}" destId="{0E941CA5-FAF9-4FBC-B612-A2368F487F56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FEDB67CB-0B0D-4B2F-BA1B-96378A36ACBE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th-TH"/>
        </a:p>
      </dgm:t>
    </dgm:pt>
    <dgm:pt modelId="{F0C5EF72-B725-44F5-BF17-8B6608B579DE}">
      <dgm:prSet phldrT="[ข้อความ]" custT="1"/>
      <dgm:spPr/>
      <dgm:t>
        <a:bodyPr/>
        <a:lstStyle/>
        <a:p>
          <a:pPr algn="l"/>
          <a:r>
            <a:rPr lang="th-TH" sz="20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- แต่งตั้งคณะกรรมการพัฒนาระบบงานสำคัญ 6 ระบบ ระดับจังหวัด ได้แก่</a:t>
          </a:r>
          <a:r>
            <a:rPr lang="en-US" sz="20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PCT/IC/RM/ENV/NSO/</a:t>
          </a:r>
          <a:r>
            <a:rPr lang="th-TH" sz="20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ระบบยา           </a:t>
          </a:r>
        </a:p>
        <a:p>
          <a:pPr algn="l"/>
          <a:r>
            <a:rPr lang="th-TH" sz="20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- มีการกระตุ้นติดตามการพัฒนา รพ.ทุกแห่ง โดยระบบเครือข่ายพี่เลี้ยงภายในจังหวัด และอาจารย์ที่ปรึกษา </a:t>
          </a:r>
        </a:p>
        <a:p>
          <a:pPr algn="l"/>
          <a:r>
            <a:rPr lang="th-TH" sz="20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ตามโครงการ </a:t>
          </a:r>
          <a:r>
            <a:rPr lang="en-US" sz="20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QLN </a:t>
          </a:r>
          <a:endParaRPr lang="th-TH" sz="2000" b="1" u="none" strike="noStrike" dirty="0">
            <a:effectLst/>
            <a:latin typeface="Athiti Light" panose="00000400000000000000" pitchFamily="2" charset="-34"/>
            <a:cs typeface="Athiti Light" panose="00000400000000000000" pitchFamily="2" charset="-34"/>
          </a:endParaRPr>
        </a:p>
        <a:p>
          <a:pPr algn="l"/>
          <a:r>
            <a:rPr lang="th-TH" sz="20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- พัฒนาศักยภาพบุคลากร เช่น มาตรฐานฉบับใหม่ (</a:t>
          </a:r>
          <a:r>
            <a:rPr lang="en-US" sz="20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SAR), Risk Register</a:t>
          </a:r>
          <a:r>
            <a:rPr lang="th-TH" sz="20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เป็นต้น </a:t>
          </a:r>
          <a:endParaRPr lang="th-TH" sz="2000" b="1" dirty="0"/>
        </a:p>
      </dgm:t>
    </dgm:pt>
    <dgm:pt modelId="{EFBB2BB2-8876-4BC2-9EF6-E9115FDC0415}" type="parTrans" cxnId="{8E2BF33D-9718-4A73-8FA9-CBD257852231}">
      <dgm:prSet/>
      <dgm:spPr/>
      <dgm:t>
        <a:bodyPr/>
        <a:lstStyle/>
        <a:p>
          <a:endParaRPr lang="th-TH" sz="1400" b="1">
            <a:solidFill>
              <a:schemeClr val="tx1"/>
            </a:solidFill>
          </a:endParaRPr>
        </a:p>
      </dgm:t>
    </dgm:pt>
    <dgm:pt modelId="{05CC8933-FE6E-4A73-ADBF-6E32DD5865E7}" type="sibTrans" cxnId="{8E2BF33D-9718-4A73-8FA9-CBD257852231}">
      <dgm:prSet/>
      <dgm:spPr/>
      <dgm:t>
        <a:bodyPr/>
        <a:lstStyle/>
        <a:p>
          <a:endParaRPr lang="th-TH" sz="1400" b="1">
            <a:solidFill>
              <a:schemeClr val="tx1"/>
            </a:solidFill>
          </a:endParaRPr>
        </a:p>
      </dgm:t>
    </dgm:pt>
    <dgm:pt modelId="{9F198C9F-CE60-4B27-8D10-3A18BF7CCB4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th-TH" sz="2000" dirty="0"/>
        </a:p>
      </dgm:t>
    </dgm:pt>
    <dgm:pt modelId="{A00519E8-D0C1-47FB-9212-FF07D2CD508B}" type="parTrans" cxnId="{3D78D377-CE25-46CA-82E3-E48D043D6338}">
      <dgm:prSet/>
      <dgm:spPr/>
      <dgm:t>
        <a:bodyPr/>
        <a:lstStyle/>
        <a:p>
          <a:endParaRPr lang="th-TH" sz="1400"/>
        </a:p>
      </dgm:t>
    </dgm:pt>
    <dgm:pt modelId="{F6B354F1-2FFD-41DA-9FB7-1ADD6EFD99AB}" type="sibTrans" cxnId="{3D78D377-CE25-46CA-82E3-E48D043D6338}">
      <dgm:prSet/>
      <dgm:spPr/>
      <dgm:t>
        <a:bodyPr/>
        <a:lstStyle/>
        <a:p>
          <a:endParaRPr lang="th-TH" sz="1400"/>
        </a:p>
      </dgm:t>
    </dgm:pt>
    <dgm:pt modelId="{1BEEB971-B30E-451A-9C77-EED6AB02EB70}" type="pres">
      <dgm:prSet presAssocID="{FEDB67CB-0B0D-4B2F-BA1B-96378A36ACBE}" presName="linear" presStyleCnt="0">
        <dgm:presLayoutVars>
          <dgm:animLvl val="lvl"/>
          <dgm:resizeHandles val="exact"/>
        </dgm:presLayoutVars>
      </dgm:prSet>
      <dgm:spPr/>
    </dgm:pt>
    <dgm:pt modelId="{78187FDF-C863-4B3F-8210-24C6801E8EF5}" type="pres">
      <dgm:prSet presAssocID="{F0C5EF72-B725-44F5-BF17-8B6608B579DE}" presName="parentText" presStyleLbl="node1" presStyleIdx="0" presStyleCnt="1" custScaleX="99471">
        <dgm:presLayoutVars>
          <dgm:chMax val="0"/>
          <dgm:bulletEnabled val="1"/>
        </dgm:presLayoutVars>
      </dgm:prSet>
      <dgm:spPr/>
    </dgm:pt>
    <dgm:pt modelId="{731511C5-1D15-42A7-BEAE-CBCB1DF7437B}" type="pres">
      <dgm:prSet presAssocID="{F0C5EF72-B725-44F5-BF17-8B6608B579D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860031E-D707-4217-94F4-BA4DDD981BBB}" type="presOf" srcId="{9F198C9F-CE60-4B27-8D10-3A18BF7CCB4D}" destId="{731511C5-1D15-42A7-BEAE-CBCB1DF7437B}" srcOrd="0" destOrd="0" presId="urn:microsoft.com/office/officeart/2005/8/layout/vList2"/>
    <dgm:cxn modelId="{8E2BF33D-9718-4A73-8FA9-CBD257852231}" srcId="{FEDB67CB-0B0D-4B2F-BA1B-96378A36ACBE}" destId="{F0C5EF72-B725-44F5-BF17-8B6608B579DE}" srcOrd="0" destOrd="0" parTransId="{EFBB2BB2-8876-4BC2-9EF6-E9115FDC0415}" sibTransId="{05CC8933-FE6E-4A73-ADBF-6E32DD5865E7}"/>
    <dgm:cxn modelId="{64CA2541-0706-4F58-9231-359230361E5E}" type="presOf" srcId="{FEDB67CB-0B0D-4B2F-BA1B-96378A36ACBE}" destId="{1BEEB971-B30E-451A-9C77-EED6AB02EB70}" srcOrd="0" destOrd="0" presId="urn:microsoft.com/office/officeart/2005/8/layout/vList2"/>
    <dgm:cxn modelId="{3D78D377-CE25-46CA-82E3-E48D043D6338}" srcId="{F0C5EF72-B725-44F5-BF17-8B6608B579DE}" destId="{9F198C9F-CE60-4B27-8D10-3A18BF7CCB4D}" srcOrd="0" destOrd="0" parTransId="{A00519E8-D0C1-47FB-9212-FF07D2CD508B}" sibTransId="{F6B354F1-2FFD-41DA-9FB7-1ADD6EFD99AB}"/>
    <dgm:cxn modelId="{35D15DEB-BEC3-4059-92DF-8F0CFF14767A}" type="presOf" srcId="{F0C5EF72-B725-44F5-BF17-8B6608B579DE}" destId="{78187FDF-C863-4B3F-8210-24C6801E8EF5}" srcOrd="0" destOrd="0" presId="urn:microsoft.com/office/officeart/2005/8/layout/vList2"/>
    <dgm:cxn modelId="{F4B185D1-97AE-401B-A810-E95E73D8C5A2}" type="presParOf" srcId="{1BEEB971-B30E-451A-9C77-EED6AB02EB70}" destId="{78187FDF-C863-4B3F-8210-24C6801E8EF5}" srcOrd="0" destOrd="0" presId="urn:microsoft.com/office/officeart/2005/8/layout/vList2"/>
    <dgm:cxn modelId="{484867D6-FA00-4253-A11A-82DDA20F7C8F}" type="presParOf" srcId="{1BEEB971-B30E-451A-9C77-EED6AB02EB70}" destId="{731511C5-1D15-42A7-BEAE-CBCB1DF7437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1757D3F7-6739-4FC2-A46B-D4D790AF7647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DE26F472-A774-4E37-B63D-0D2B068165C9}">
      <dgm:prSet phldrT="[ข้อความ]" custT="1"/>
      <dgm:spPr/>
      <dgm:t>
        <a:bodyPr/>
        <a:lstStyle/>
        <a:p>
          <a:r>
            <a:rPr lang="th-TH" sz="1800" b="1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เป้าหมาย </a:t>
          </a:r>
        </a:p>
        <a:p>
          <a:r>
            <a:rPr lang="en-US" sz="1800" b="1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2</a:t>
          </a:r>
          <a:r>
            <a:rPr lang="th-TH" sz="1800" b="1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แห่ง</a:t>
          </a:r>
          <a:endParaRPr lang="th-TH" sz="1800" b="1" dirty="0">
            <a:solidFill>
              <a:schemeClr val="tx1"/>
            </a:solidFill>
          </a:endParaRPr>
        </a:p>
      </dgm:t>
    </dgm:pt>
    <dgm:pt modelId="{DD38CE10-09C9-4458-945C-CB2F9FC05A31}" type="parTrans" cxnId="{63E504D1-CBA1-4EA3-9552-5DD18C3E3069}">
      <dgm:prSet/>
      <dgm:spPr/>
      <dgm:t>
        <a:bodyPr/>
        <a:lstStyle/>
        <a:p>
          <a:endParaRPr lang="th-TH" sz="1800" b="1">
            <a:solidFill>
              <a:schemeClr val="tx1"/>
            </a:solidFill>
          </a:endParaRPr>
        </a:p>
      </dgm:t>
    </dgm:pt>
    <dgm:pt modelId="{36A62095-07EB-412D-8D84-E98FA54E1689}" type="sibTrans" cxnId="{63E504D1-CBA1-4EA3-9552-5DD18C3E3069}">
      <dgm:prSet custT="1"/>
      <dgm:spPr/>
      <dgm:t>
        <a:bodyPr/>
        <a:lstStyle/>
        <a:p>
          <a:endParaRPr lang="th-TH" sz="1400" b="1">
            <a:solidFill>
              <a:schemeClr val="tx1"/>
            </a:solidFill>
          </a:endParaRPr>
        </a:p>
      </dgm:t>
    </dgm:pt>
    <dgm:pt modelId="{0B5E73A1-91A0-4109-BB34-81095DA83790}">
      <dgm:prSet phldrT="[ข้อความ]" custT="1"/>
      <dgm:spPr/>
      <dgm:t>
        <a:bodyPr/>
        <a:lstStyle/>
        <a:p>
          <a:r>
            <a:rPr lang="th-TH" sz="1800" b="1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ผลงาน </a:t>
          </a:r>
        </a:p>
        <a:p>
          <a:r>
            <a:rPr lang="en-US" sz="1800" b="1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2</a:t>
          </a:r>
          <a:r>
            <a:rPr lang="th-TH" sz="1800" b="1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แห่ง</a:t>
          </a:r>
          <a:endParaRPr lang="th-TH" sz="1800" b="1" dirty="0">
            <a:solidFill>
              <a:schemeClr val="tx1"/>
            </a:solidFill>
          </a:endParaRPr>
        </a:p>
      </dgm:t>
    </dgm:pt>
    <dgm:pt modelId="{D8E15674-32E7-45F1-BCE9-F18BF216D74B}" type="parTrans" cxnId="{35C8123B-08DF-4FAD-9F49-FFFC01F6B3DA}">
      <dgm:prSet/>
      <dgm:spPr/>
      <dgm:t>
        <a:bodyPr/>
        <a:lstStyle/>
        <a:p>
          <a:endParaRPr lang="th-TH" sz="1800" b="1">
            <a:solidFill>
              <a:schemeClr val="tx1"/>
            </a:solidFill>
          </a:endParaRPr>
        </a:p>
      </dgm:t>
    </dgm:pt>
    <dgm:pt modelId="{E9435981-C4D4-4A39-A6B4-B83387F348D9}" type="sibTrans" cxnId="{35C8123B-08DF-4FAD-9F49-FFFC01F6B3DA}">
      <dgm:prSet custT="1"/>
      <dgm:spPr/>
      <dgm:t>
        <a:bodyPr/>
        <a:lstStyle/>
        <a:p>
          <a:endParaRPr lang="th-TH" sz="1400" b="1">
            <a:solidFill>
              <a:schemeClr val="tx1"/>
            </a:solidFill>
          </a:endParaRPr>
        </a:p>
      </dgm:t>
    </dgm:pt>
    <dgm:pt modelId="{953776EC-78BB-47E7-8345-B56A7D29ACB0}">
      <dgm:prSet phldrT="[ข้อความ]" custT="1"/>
      <dgm:spPr/>
      <dgm:t>
        <a:bodyPr/>
        <a:lstStyle/>
        <a:p>
          <a:r>
            <a:rPr lang="th-TH" sz="1800" b="1" u="none" strike="noStrike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ร้อยละ </a:t>
          </a:r>
        </a:p>
        <a:p>
          <a:r>
            <a:rPr lang="en-US" sz="1800" b="1" u="none" strike="noStrike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100</a:t>
          </a:r>
          <a:endParaRPr lang="th-TH" sz="1800" b="1" dirty="0">
            <a:solidFill>
              <a:schemeClr val="tx1"/>
            </a:solidFill>
          </a:endParaRPr>
        </a:p>
      </dgm:t>
    </dgm:pt>
    <dgm:pt modelId="{AB083777-8929-48DE-A207-4198D3981366}" type="parTrans" cxnId="{8FBD8784-071C-4D5F-B189-4119F5D716DB}">
      <dgm:prSet/>
      <dgm:spPr/>
      <dgm:t>
        <a:bodyPr/>
        <a:lstStyle/>
        <a:p>
          <a:endParaRPr lang="th-TH" sz="1800" b="1">
            <a:solidFill>
              <a:schemeClr val="tx1"/>
            </a:solidFill>
          </a:endParaRPr>
        </a:p>
      </dgm:t>
    </dgm:pt>
    <dgm:pt modelId="{2AC281CE-9ED8-48D7-BC34-816EF2974F25}" type="sibTrans" cxnId="{8FBD8784-071C-4D5F-B189-4119F5D716DB}">
      <dgm:prSet/>
      <dgm:spPr/>
      <dgm:t>
        <a:bodyPr/>
        <a:lstStyle/>
        <a:p>
          <a:endParaRPr lang="th-TH" sz="1800" b="1">
            <a:solidFill>
              <a:schemeClr val="tx1"/>
            </a:solidFill>
          </a:endParaRPr>
        </a:p>
      </dgm:t>
    </dgm:pt>
    <dgm:pt modelId="{80354B8B-D452-400A-B71F-9D50B1B72D18}" type="pres">
      <dgm:prSet presAssocID="{1757D3F7-6739-4FC2-A46B-D4D790AF7647}" presName="Name0" presStyleCnt="0">
        <dgm:presLayoutVars>
          <dgm:dir/>
          <dgm:resizeHandles val="exact"/>
        </dgm:presLayoutVars>
      </dgm:prSet>
      <dgm:spPr/>
    </dgm:pt>
    <dgm:pt modelId="{4F308DBB-31CE-4BCC-BBF8-045932166345}" type="pres">
      <dgm:prSet presAssocID="{DE26F472-A774-4E37-B63D-0D2B068165C9}" presName="node" presStyleLbl="node1" presStyleIdx="0" presStyleCnt="3">
        <dgm:presLayoutVars>
          <dgm:bulletEnabled val="1"/>
        </dgm:presLayoutVars>
      </dgm:prSet>
      <dgm:spPr/>
    </dgm:pt>
    <dgm:pt modelId="{0ECB2E23-98AC-43CB-AB73-65C09B717764}" type="pres">
      <dgm:prSet presAssocID="{36A62095-07EB-412D-8D84-E98FA54E1689}" presName="sibTrans" presStyleLbl="sibTrans2D1" presStyleIdx="0" presStyleCnt="2"/>
      <dgm:spPr/>
    </dgm:pt>
    <dgm:pt modelId="{C7E92A6C-F8EB-46E6-875A-94047A381D68}" type="pres">
      <dgm:prSet presAssocID="{36A62095-07EB-412D-8D84-E98FA54E1689}" presName="connectorText" presStyleLbl="sibTrans2D1" presStyleIdx="0" presStyleCnt="2"/>
      <dgm:spPr/>
    </dgm:pt>
    <dgm:pt modelId="{5143BD05-9D6F-4171-B8D0-62FB10E2DA41}" type="pres">
      <dgm:prSet presAssocID="{0B5E73A1-91A0-4109-BB34-81095DA83790}" presName="node" presStyleLbl="node1" presStyleIdx="1" presStyleCnt="3">
        <dgm:presLayoutVars>
          <dgm:bulletEnabled val="1"/>
        </dgm:presLayoutVars>
      </dgm:prSet>
      <dgm:spPr/>
    </dgm:pt>
    <dgm:pt modelId="{0678AB5B-C797-41AE-92B0-523CF490D45D}" type="pres">
      <dgm:prSet presAssocID="{E9435981-C4D4-4A39-A6B4-B83387F348D9}" presName="sibTrans" presStyleLbl="sibTrans2D1" presStyleIdx="1" presStyleCnt="2"/>
      <dgm:spPr/>
    </dgm:pt>
    <dgm:pt modelId="{62286C5B-2959-4A1F-BE32-F42E5F5F1077}" type="pres">
      <dgm:prSet presAssocID="{E9435981-C4D4-4A39-A6B4-B83387F348D9}" presName="connectorText" presStyleLbl="sibTrans2D1" presStyleIdx="1" presStyleCnt="2"/>
      <dgm:spPr/>
    </dgm:pt>
    <dgm:pt modelId="{64AF2956-5CD1-45FA-A950-B03BEADE0CF0}" type="pres">
      <dgm:prSet presAssocID="{953776EC-78BB-47E7-8345-B56A7D29ACB0}" presName="node" presStyleLbl="node1" presStyleIdx="2" presStyleCnt="3">
        <dgm:presLayoutVars>
          <dgm:bulletEnabled val="1"/>
        </dgm:presLayoutVars>
      </dgm:prSet>
      <dgm:spPr/>
    </dgm:pt>
  </dgm:ptLst>
  <dgm:cxnLst>
    <dgm:cxn modelId="{61FE7811-18AA-4470-87BB-014083D38698}" type="presOf" srcId="{36A62095-07EB-412D-8D84-E98FA54E1689}" destId="{C7E92A6C-F8EB-46E6-875A-94047A381D68}" srcOrd="1" destOrd="0" presId="urn:microsoft.com/office/officeart/2005/8/layout/process1"/>
    <dgm:cxn modelId="{6F96C018-2D8E-4847-8EE6-6BA60F35C152}" type="presOf" srcId="{1757D3F7-6739-4FC2-A46B-D4D790AF7647}" destId="{80354B8B-D452-400A-B71F-9D50B1B72D18}" srcOrd="0" destOrd="0" presId="urn:microsoft.com/office/officeart/2005/8/layout/process1"/>
    <dgm:cxn modelId="{35C8123B-08DF-4FAD-9F49-FFFC01F6B3DA}" srcId="{1757D3F7-6739-4FC2-A46B-D4D790AF7647}" destId="{0B5E73A1-91A0-4109-BB34-81095DA83790}" srcOrd="1" destOrd="0" parTransId="{D8E15674-32E7-45F1-BCE9-F18BF216D74B}" sibTransId="{E9435981-C4D4-4A39-A6B4-B83387F348D9}"/>
    <dgm:cxn modelId="{BD83EA3D-BE0A-46A0-9EB6-9F5D719CDCA1}" type="presOf" srcId="{E9435981-C4D4-4A39-A6B4-B83387F348D9}" destId="{62286C5B-2959-4A1F-BE32-F42E5F5F1077}" srcOrd="1" destOrd="0" presId="urn:microsoft.com/office/officeart/2005/8/layout/process1"/>
    <dgm:cxn modelId="{2902A971-FD14-431E-830B-D1A887B2B908}" type="presOf" srcId="{E9435981-C4D4-4A39-A6B4-B83387F348D9}" destId="{0678AB5B-C797-41AE-92B0-523CF490D45D}" srcOrd="0" destOrd="0" presId="urn:microsoft.com/office/officeart/2005/8/layout/process1"/>
    <dgm:cxn modelId="{8FBD8784-071C-4D5F-B189-4119F5D716DB}" srcId="{1757D3F7-6739-4FC2-A46B-D4D790AF7647}" destId="{953776EC-78BB-47E7-8345-B56A7D29ACB0}" srcOrd="2" destOrd="0" parTransId="{AB083777-8929-48DE-A207-4198D3981366}" sibTransId="{2AC281CE-9ED8-48D7-BC34-816EF2974F25}"/>
    <dgm:cxn modelId="{FD744087-44A2-49FF-B5F7-2CD5CCE95350}" type="presOf" srcId="{DE26F472-A774-4E37-B63D-0D2B068165C9}" destId="{4F308DBB-31CE-4BCC-BBF8-045932166345}" srcOrd="0" destOrd="0" presId="urn:microsoft.com/office/officeart/2005/8/layout/process1"/>
    <dgm:cxn modelId="{4697929F-C209-40EC-9CEC-CEFB7A7138E9}" type="presOf" srcId="{0B5E73A1-91A0-4109-BB34-81095DA83790}" destId="{5143BD05-9D6F-4171-B8D0-62FB10E2DA41}" srcOrd="0" destOrd="0" presId="urn:microsoft.com/office/officeart/2005/8/layout/process1"/>
    <dgm:cxn modelId="{5A7C63B6-6A97-4CC6-A542-0454A636F115}" type="presOf" srcId="{36A62095-07EB-412D-8D84-E98FA54E1689}" destId="{0ECB2E23-98AC-43CB-AB73-65C09B717764}" srcOrd="0" destOrd="0" presId="urn:microsoft.com/office/officeart/2005/8/layout/process1"/>
    <dgm:cxn modelId="{582573C3-C01F-4B44-B427-EE77CFC281BF}" type="presOf" srcId="{953776EC-78BB-47E7-8345-B56A7D29ACB0}" destId="{64AF2956-5CD1-45FA-A950-B03BEADE0CF0}" srcOrd="0" destOrd="0" presId="urn:microsoft.com/office/officeart/2005/8/layout/process1"/>
    <dgm:cxn modelId="{63E504D1-CBA1-4EA3-9552-5DD18C3E3069}" srcId="{1757D3F7-6739-4FC2-A46B-D4D790AF7647}" destId="{DE26F472-A774-4E37-B63D-0D2B068165C9}" srcOrd="0" destOrd="0" parTransId="{DD38CE10-09C9-4458-945C-CB2F9FC05A31}" sibTransId="{36A62095-07EB-412D-8D84-E98FA54E1689}"/>
    <dgm:cxn modelId="{A33ADDD0-2A73-4A51-A7B4-53F295242F97}" type="presParOf" srcId="{80354B8B-D452-400A-B71F-9D50B1B72D18}" destId="{4F308DBB-31CE-4BCC-BBF8-045932166345}" srcOrd="0" destOrd="0" presId="urn:microsoft.com/office/officeart/2005/8/layout/process1"/>
    <dgm:cxn modelId="{8767EA5F-F152-4F40-8D28-7C945971C9B0}" type="presParOf" srcId="{80354B8B-D452-400A-B71F-9D50B1B72D18}" destId="{0ECB2E23-98AC-43CB-AB73-65C09B717764}" srcOrd="1" destOrd="0" presId="urn:microsoft.com/office/officeart/2005/8/layout/process1"/>
    <dgm:cxn modelId="{1B05C26E-18D3-4C5A-93D1-C42D1C12FECA}" type="presParOf" srcId="{0ECB2E23-98AC-43CB-AB73-65C09B717764}" destId="{C7E92A6C-F8EB-46E6-875A-94047A381D68}" srcOrd="0" destOrd="0" presId="urn:microsoft.com/office/officeart/2005/8/layout/process1"/>
    <dgm:cxn modelId="{57DDC885-0AB9-41A7-BFB9-A75818C8E512}" type="presParOf" srcId="{80354B8B-D452-400A-B71F-9D50B1B72D18}" destId="{5143BD05-9D6F-4171-B8D0-62FB10E2DA41}" srcOrd="2" destOrd="0" presId="urn:microsoft.com/office/officeart/2005/8/layout/process1"/>
    <dgm:cxn modelId="{A4C1F265-B399-4E14-82B4-730B6D8D11F1}" type="presParOf" srcId="{80354B8B-D452-400A-B71F-9D50B1B72D18}" destId="{0678AB5B-C797-41AE-92B0-523CF490D45D}" srcOrd="3" destOrd="0" presId="urn:microsoft.com/office/officeart/2005/8/layout/process1"/>
    <dgm:cxn modelId="{D296875E-EDF9-4DB0-B7B7-0C67D842A46C}" type="presParOf" srcId="{0678AB5B-C797-41AE-92B0-523CF490D45D}" destId="{62286C5B-2959-4A1F-BE32-F42E5F5F1077}" srcOrd="0" destOrd="0" presId="urn:microsoft.com/office/officeart/2005/8/layout/process1"/>
    <dgm:cxn modelId="{E0B3B39B-47EE-44A3-BDF5-4E28751DF4E3}" type="presParOf" srcId="{80354B8B-D452-400A-B71F-9D50B1B72D18}" destId="{64AF2956-5CD1-45FA-A950-B03BEADE0CF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1757D3F7-6739-4FC2-A46B-D4D790AF7647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DE26F472-A774-4E37-B63D-0D2B068165C9}">
      <dgm:prSet phldrT="[ข้อความ]" custT="1"/>
      <dgm:spPr/>
      <dgm:t>
        <a:bodyPr/>
        <a:lstStyle/>
        <a:p>
          <a:r>
            <a:rPr lang="th-TH" sz="18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เป้าหมาย </a:t>
          </a:r>
        </a:p>
        <a:p>
          <a:r>
            <a:rPr lang="en-US" sz="18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6</a:t>
          </a:r>
          <a:r>
            <a:rPr lang="th-TH" sz="18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แห่ง</a:t>
          </a:r>
          <a:endParaRPr lang="th-TH" sz="1800" b="1" dirty="0"/>
        </a:p>
      </dgm:t>
    </dgm:pt>
    <dgm:pt modelId="{DD38CE10-09C9-4458-945C-CB2F9FC05A31}" type="parTrans" cxnId="{63E504D1-CBA1-4EA3-9552-5DD18C3E3069}">
      <dgm:prSet/>
      <dgm:spPr/>
      <dgm:t>
        <a:bodyPr/>
        <a:lstStyle/>
        <a:p>
          <a:endParaRPr lang="th-TH" sz="1800" b="1"/>
        </a:p>
      </dgm:t>
    </dgm:pt>
    <dgm:pt modelId="{36A62095-07EB-412D-8D84-E98FA54E1689}" type="sibTrans" cxnId="{63E504D1-CBA1-4EA3-9552-5DD18C3E3069}">
      <dgm:prSet custT="1"/>
      <dgm:spPr/>
      <dgm:t>
        <a:bodyPr/>
        <a:lstStyle/>
        <a:p>
          <a:endParaRPr lang="th-TH" sz="1400" b="1"/>
        </a:p>
      </dgm:t>
    </dgm:pt>
    <dgm:pt modelId="{0B5E73A1-91A0-4109-BB34-81095DA83790}">
      <dgm:prSet phldrT="[ข้อความ]" custT="1"/>
      <dgm:spPr/>
      <dgm:t>
        <a:bodyPr/>
        <a:lstStyle/>
        <a:p>
          <a:r>
            <a:rPr lang="th-TH" sz="18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ผลงาน </a:t>
          </a:r>
        </a:p>
        <a:p>
          <a:r>
            <a:rPr lang="en-US" sz="18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6</a:t>
          </a:r>
          <a:r>
            <a:rPr lang="th-TH" sz="18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แห่ง</a:t>
          </a:r>
          <a:endParaRPr lang="th-TH" sz="1800" b="1" dirty="0"/>
        </a:p>
      </dgm:t>
    </dgm:pt>
    <dgm:pt modelId="{D8E15674-32E7-45F1-BCE9-F18BF216D74B}" type="parTrans" cxnId="{35C8123B-08DF-4FAD-9F49-FFFC01F6B3DA}">
      <dgm:prSet/>
      <dgm:spPr/>
      <dgm:t>
        <a:bodyPr/>
        <a:lstStyle/>
        <a:p>
          <a:endParaRPr lang="th-TH" sz="1800" b="1"/>
        </a:p>
      </dgm:t>
    </dgm:pt>
    <dgm:pt modelId="{E9435981-C4D4-4A39-A6B4-B83387F348D9}" type="sibTrans" cxnId="{35C8123B-08DF-4FAD-9F49-FFFC01F6B3DA}">
      <dgm:prSet custT="1"/>
      <dgm:spPr/>
      <dgm:t>
        <a:bodyPr/>
        <a:lstStyle/>
        <a:p>
          <a:endParaRPr lang="th-TH" sz="1400" b="1"/>
        </a:p>
      </dgm:t>
    </dgm:pt>
    <dgm:pt modelId="{953776EC-78BB-47E7-8345-B56A7D29ACB0}">
      <dgm:prSet phldrT="[ข้อความ]" custT="1"/>
      <dgm:spPr/>
      <dgm:t>
        <a:bodyPr/>
        <a:lstStyle/>
        <a:p>
          <a:r>
            <a:rPr lang="th-TH" sz="18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ร้อยละ </a:t>
          </a:r>
        </a:p>
        <a:p>
          <a:r>
            <a:rPr lang="en-US" sz="1800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100</a:t>
          </a:r>
          <a:endParaRPr lang="th-TH" sz="1800" b="1" dirty="0"/>
        </a:p>
      </dgm:t>
    </dgm:pt>
    <dgm:pt modelId="{AB083777-8929-48DE-A207-4198D3981366}" type="parTrans" cxnId="{8FBD8784-071C-4D5F-B189-4119F5D716DB}">
      <dgm:prSet/>
      <dgm:spPr/>
      <dgm:t>
        <a:bodyPr/>
        <a:lstStyle/>
        <a:p>
          <a:endParaRPr lang="th-TH" sz="1800" b="1"/>
        </a:p>
      </dgm:t>
    </dgm:pt>
    <dgm:pt modelId="{2AC281CE-9ED8-48D7-BC34-816EF2974F25}" type="sibTrans" cxnId="{8FBD8784-071C-4D5F-B189-4119F5D716DB}">
      <dgm:prSet/>
      <dgm:spPr/>
      <dgm:t>
        <a:bodyPr/>
        <a:lstStyle/>
        <a:p>
          <a:endParaRPr lang="th-TH" sz="1800" b="1"/>
        </a:p>
      </dgm:t>
    </dgm:pt>
    <dgm:pt modelId="{80354B8B-D452-400A-B71F-9D50B1B72D18}" type="pres">
      <dgm:prSet presAssocID="{1757D3F7-6739-4FC2-A46B-D4D790AF7647}" presName="Name0" presStyleCnt="0">
        <dgm:presLayoutVars>
          <dgm:dir/>
          <dgm:resizeHandles val="exact"/>
        </dgm:presLayoutVars>
      </dgm:prSet>
      <dgm:spPr/>
    </dgm:pt>
    <dgm:pt modelId="{4F308DBB-31CE-4BCC-BBF8-045932166345}" type="pres">
      <dgm:prSet presAssocID="{DE26F472-A774-4E37-B63D-0D2B068165C9}" presName="node" presStyleLbl="node1" presStyleIdx="0" presStyleCnt="3">
        <dgm:presLayoutVars>
          <dgm:bulletEnabled val="1"/>
        </dgm:presLayoutVars>
      </dgm:prSet>
      <dgm:spPr/>
    </dgm:pt>
    <dgm:pt modelId="{0ECB2E23-98AC-43CB-AB73-65C09B717764}" type="pres">
      <dgm:prSet presAssocID="{36A62095-07EB-412D-8D84-E98FA54E1689}" presName="sibTrans" presStyleLbl="sibTrans2D1" presStyleIdx="0" presStyleCnt="2"/>
      <dgm:spPr/>
    </dgm:pt>
    <dgm:pt modelId="{C7E92A6C-F8EB-46E6-875A-94047A381D68}" type="pres">
      <dgm:prSet presAssocID="{36A62095-07EB-412D-8D84-E98FA54E1689}" presName="connectorText" presStyleLbl="sibTrans2D1" presStyleIdx="0" presStyleCnt="2"/>
      <dgm:spPr/>
    </dgm:pt>
    <dgm:pt modelId="{5143BD05-9D6F-4171-B8D0-62FB10E2DA41}" type="pres">
      <dgm:prSet presAssocID="{0B5E73A1-91A0-4109-BB34-81095DA83790}" presName="node" presStyleLbl="node1" presStyleIdx="1" presStyleCnt="3">
        <dgm:presLayoutVars>
          <dgm:bulletEnabled val="1"/>
        </dgm:presLayoutVars>
      </dgm:prSet>
      <dgm:spPr/>
    </dgm:pt>
    <dgm:pt modelId="{0678AB5B-C797-41AE-92B0-523CF490D45D}" type="pres">
      <dgm:prSet presAssocID="{E9435981-C4D4-4A39-A6B4-B83387F348D9}" presName="sibTrans" presStyleLbl="sibTrans2D1" presStyleIdx="1" presStyleCnt="2"/>
      <dgm:spPr/>
    </dgm:pt>
    <dgm:pt modelId="{62286C5B-2959-4A1F-BE32-F42E5F5F1077}" type="pres">
      <dgm:prSet presAssocID="{E9435981-C4D4-4A39-A6B4-B83387F348D9}" presName="connectorText" presStyleLbl="sibTrans2D1" presStyleIdx="1" presStyleCnt="2"/>
      <dgm:spPr/>
    </dgm:pt>
    <dgm:pt modelId="{64AF2956-5CD1-45FA-A950-B03BEADE0CF0}" type="pres">
      <dgm:prSet presAssocID="{953776EC-78BB-47E7-8345-B56A7D29ACB0}" presName="node" presStyleLbl="node1" presStyleIdx="2" presStyleCnt="3">
        <dgm:presLayoutVars>
          <dgm:bulletEnabled val="1"/>
        </dgm:presLayoutVars>
      </dgm:prSet>
      <dgm:spPr/>
    </dgm:pt>
  </dgm:ptLst>
  <dgm:cxnLst>
    <dgm:cxn modelId="{61FE7811-18AA-4470-87BB-014083D38698}" type="presOf" srcId="{36A62095-07EB-412D-8D84-E98FA54E1689}" destId="{C7E92A6C-F8EB-46E6-875A-94047A381D68}" srcOrd="1" destOrd="0" presId="urn:microsoft.com/office/officeart/2005/8/layout/process1"/>
    <dgm:cxn modelId="{6F96C018-2D8E-4847-8EE6-6BA60F35C152}" type="presOf" srcId="{1757D3F7-6739-4FC2-A46B-D4D790AF7647}" destId="{80354B8B-D452-400A-B71F-9D50B1B72D18}" srcOrd="0" destOrd="0" presId="urn:microsoft.com/office/officeart/2005/8/layout/process1"/>
    <dgm:cxn modelId="{35C8123B-08DF-4FAD-9F49-FFFC01F6B3DA}" srcId="{1757D3F7-6739-4FC2-A46B-D4D790AF7647}" destId="{0B5E73A1-91A0-4109-BB34-81095DA83790}" srcOrd="1" destOrd="0" parTransId="{D8E15674-32E7-45F1-BCE9-F18BF216D74B}" sibTransId="{E9435981-C4D4-4A39-A6B4-B83387F348D9}"/>
    <dgm:cxn modelId="{BD83EA3D-BE0A-46A0-9EB6-9F5D719CDCA1}" type="presOf" srcId="{E9435981-C4D4-4A39-A6B4-B83387F348D9}" destId="{62286C5B-2959-4A1F-BE32-F42E5F5F1077}" srcOrd="1" destOrd="0" presId="urn:microsoft.com/office/officeart/2005/8/layout/process1"/>
    <dgm:cxn modelId="{2902A971-FD14-431E-830B-D1A887B2B908}" type="presOf" srcId="{E9435981-C4D4-4A39-A6B4-B83387F348D9}" destId="{0678AB5B-C797-41AE-92B0-523CF490D45D}" srcOrd="0" destOrd="0" presId="urn:microsoft.com/office/officeart/2005/8/layout/process1"/>
    <dgm:cxn modelId="{8FBD8784-071C-4D5F-B189-4119F5D716DB}" srcId="{1757D3F7-6739-4FC2-A46B-D4D790AF7647}" destId="{953776EC-78BB-47E7-8345-B56A7D29ACB0}" srcOrd="2" destOrd="0" parTransId="{AB083777-8929-48DE-A207-4198D3981366}" sibTransId="{2AC281CE-9ED8-48D7-BC34-816EF2974F25}"/>
    <dgm:cxn modelId="{FD744087-44A2-49FF-B5F7-2CD5CCE95350}" type="presOf" srcId="{DE26F472-A774-4E37-B63D-0D2B068165C9}" destId="{4F308DBB-31CE-4BCC-BBF8-045932166345}" srcOrd="0" destOrd="0" presId="urn:microsoft.com/office/officeart/2005/8/layout/process1"/>
    <dgm:cxn modelId="{4697929F-C209-40EC-9CEC-CEFB7A7138E9}" type="presOf" srcId="{0B5E73A1-91A0-4109-BB34-81095DA83790}" destId="{5143BD05-9D6F-4171-B8D0-62FB10E2DA41}" srcOrd="0" destOrd="0" presId="urn:microsoft.com/office/officeart/2005/8/layout/process1"/>
    <dgm:cxn modelId="{5A7C63B6-6A97-4CC6-A542-0454A636F115}" type="presOf" srcId="{36A62095-07EB-412D-8D84-E98FA54E1689}" destId="{0ECB2E23-98AC-43CB-AB73-65C09B717764}" srcOrd="0" destOrd="0" presId="urn:microsoft.com/office/officeart/2005/8/layout/process1"/>
    <dgm:cxn modelId="{582573C3-C01F-4B44-B427-EE77CFC281BF}" type="presOf" srcId="{953776EC-78BB-47E7-8345-B56A7D29ACB0}" destId="{64AF2956-5CD1-45FA-A950-B03BEADE0CF0}" srcOrd="0" destOrd="0" presId="urn:microsoft.com/office/officeart/2005/8/layout/process1"/>
    <dgm:cxn modelId="{63E504D1-CBA1-4EA3-9552-5DD18C3E3069}" srcId="{1757D3F7-6739-4FC2-A46B-D4D790AF7647}" destId="{DE26F472-A774-4E37-B63D-0D2B068165C9}" srcOrd="0" destOrd="0" parTransId="{DD38CE10-09C9-4458-945C-CB2F9FC05A31}" sibTransId="{36A62095-07EB-412D-8D84-E98FA54E1689}"/>
    <dgm:cxn modelId="{A33ADDD0-2A73-4A51-A7B4-53F295242F97}" type="presParOf" srcId="{80354B8B-D452-400A-B71F-9D50B1B72D18}" destId="{4F308DBB-31CE-4BCC-BBF8-045932166345}" srcOrd="0" destOrd="0" presId="urn:microsoft.com/office/officeart/2005/8/layout/process1"/>
    <dgm:cxn modelId="{8767EA5F-F152-4F40-8D28-7C945971C9B0}" type="presParOf" srcId="{80354B8B-D452-400A-B71F-9D50B1B72D18}" destId="{0ECB2E23-98AC-43CB-AB73-65C09B717764}" srcOrd="1" destOrd="0" presId="urn:microsoft.com/office/officeart/2005/8/layout/process1"/>
    <dgm:cxn modelId="{1B05C26E-18D3-4C5A-93D1-C42D1C12FECA}" type="presParOf" srcId="{0ECB2E23-98AC-43CB-AB73-65C09B717764}" destId="{C7E92A6C-F8EB-46E6-875A-94047A381D68}" srcOrd="0" destOrd="0" presId="urn:microsoft.com/office/officeart/2005/8/layout/process1"/>
    <dgm:cxn modelId="{57DDC885-0AB9-41A7-BFB9-A75818C8E512}" type="presParOf" srcId="{80354B8B-D452-400A-B71F-9D50B1B72D18}" destId="{5143BD05-9D6F-4171-B8D0-62FB10E2DA41}" srcOrd="2" destOrd="0" presId="urn:microsoft.com/office/officeart/2005/8/layout/process1"/>
    <dgm:cxn modelId="{A4C1F265-B399-4E14-82B4-730B6D8D11F1}" type="presParOf" srcId="{80354B8B-D452-400A-B71F-9D50B1B72D18}" destId="{0678AB5B-C797-41AE-92B0-523CF490D45D}" srcOrd="3" destOrd="0" presId="urn:microsoft.com/office/officeart/2005/8/layout/process1"/>
    <dgm:cxn modelId="{D296875E-EDF9-4DB0-B7B7-0C67D842A46C}" type="presParOf" srcId="{0678AB5B-C797-41AE-92B0-523CF490D45D}" destId="{62286C5B-2959-4A1F-BE32-F42E5F5F1077}" srcOrd="0" destOrd="0" presId="urn:microsoft.com/office/officeart/2005/8/layout/process1"/>
    <dgm:cxn modelId="{E0B3B39B-47EE-44A3-BDF5-4E28751DF4E3}" type="presParOf" srcId="{80354B8B-D452-400A-B71F-9D50B1B72D18}" destId="{64AF2956-5CD1-45FA-A950-B03BEADE0CF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66CDA409-2A08-411A-98BE-9ECCBD24B283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FD059285-1C6D-430A-9BE5-2D9D09C00051}">
      <dgm:prSet phldrT="[ข้อความ]" custT="1"/>
      <dgm:spPr/>
      <dgm:t>
        <a:bodyPr/>
        <a:lstStyle/>
        <a:p>
          <a:pPr algn="ctr"/>
          <a:r>
            <a:rPr lang="th-TH" sz="2200" b="1" u="none" strike="noStrike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18. ร้อยละของ รพ.สต. ที่ผ่านเกณฑ์การพัฒนาคุณภาพ รพ.สต.ติดดาว ร้อยละ 60</a:t>
          </a:r>
          <a:endParaRPr lang="th-TH" sz="2200" b="1" spc="-100" baseline="0" dirty="0"/>
        </a:p>
      </dgm:t>
    </dgm:pt>
    <dgm:pt modelId="{33923DCC-2D5B-449F-AA2B-B4E33808BC7D}" type="parTrans" cxnId="{F094DAC1-28BE-4044-A9F7-FD959EA5C28C}">
      <dgm:prSet/>
      <dgm:spPr/>
      <dgm:t>
        <a:bodyPr/>
        <a:lstStyle/>
        <a:p>
          <a:endParaRPr lang="th-TH" sz="1600" b="1"/>
        </a:p>
      </dgm:t>
    </dgm:pt>
    <dgm:pt modelId="{8309CD50-9C2B-449D-BEA9-17EAF9615838}" type="sibTrans" cxnId="{F094DAC1-28BE-4044-A9F7-FD959EA5C28C}">
      <dgm:prSet/>
      <dgm:spPr/>
      <dgm:t>
        <a:bodyPr/>
        <a:lstStyle/>
        <a:p>
          <a:endParaRPr lang="th-TH" sz="1600" b="1"/>
        </a:p>
      </dgm:t>
    </dgm:pt>
    <dgm:pt modelId="{C8C9758C-6F0B-494D-AF12-67A39BFD31AC}" type="pres">
      <dgm:prSet presAssocID="{66CDA409-2A08-411A-98BE-9ECCBD24B283}" presName="linearFlow" presStyleCnt="0">
        <dgm:presLayoutVars>
          <dgm:dir/>
          <dgm:resizeHandles val="exact"/>
        </dgm:presLayoutVars>
      </dgm:prSet>
      <dgm:spPr/>
    </dgm:pt>
    <dgm:pt modelId="{EA2673A5-6D61-4A1B-944B-03F295FE5B67}" type="pres">
      <dgm:prSet presAssocID="{FD059285-1C6D-430A-9BE5-2D9D09C00051}" presName="composite" presStyleCnt="0"/>
      <dgm:spPr/>
    </dgm:pt>
    <dgm:pt modelId="{1E0B3870-5F24-4EA6-8054-50F7B53F7821}" type="pres">
      <dgm:prSet presAssocID="{FD059285-1C6D-430A-9BE5-2D9D09C00051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</dgm:pt>
    <dgm:pt modelId="{0E941CA5-FAF9-4FBC-B612-A2368F487F56}" type="pres">
      <dgm:prSet presAssocID="{FD059285-1C6D-430A-9BE5-2D9D09C00051}" presName="txShp" presStyleLbl="node1" presStyleIdx="0" presStyleCnt="1">
        <dgm:presLayoutVars>
          <dgm:bulletEnabled val="1"/>
        </dgm:presLayoutVars>
      </dgm:prSet>
      <dgm:spPr/>
    </dgm:pt>
  </dgm:ptLst>
  <dgm:cxnLst>
    <dgm:cxn modelId="{70E6476D-29C6-47A7-9150-B7B80AB2F2E0}" type="presOf" srcId="{66CDA409-2A08-411A-98BE-9ECCBD24B283}" destId="{C8C9758C-6F0B-494D-AF12-67A39BFD31AC}" srcOrd="0" destOrd="0" presId="urn:microsoft.com/office/officeart/2005/8/layout/vList3"/>
    <dgm:cxn modelId="{CDA34C91-4362-4B3B-9850-049395F9D88E}" type="presOf" srcId="{FD059285-1C6D-430A-9BE5-2D9D09C00051}" destId="{0E941CA5-FAF9-4FBC-B612-A2368F487F56}" srcOrd="0" destOrd="0" presId="urn:microsoft.com/office/officeart/2005/8/layout/vList3"/>
    <dgm:cxn modelId="{F094DAC1-28BE-4044-A9F7-FD959EA5C28C}" srcId="{66CDA409-2A08-411A-98BE-9ECCBD24B283}" destId="{FD059285-1C6D-430A-9BE5-2D9D09C00051}" srcOrd="0" destOrd="0" parTransId="{33923DCC-2D5B-449F-AA2B-B4E33808BC7D}" sibTransId="{8309CD50-9C2B-449D-BEA9-17EAF9615838}"/>
    <dgm:cxn modelId="{D56C37FC-32E3-4A47-A129-D795E6E15791}" type="presParOf" srcId="{C8C9758C-6F0B-494D-AF12-67A39BFD31AC}" destId="{EA2673A5-6D61-4A1B-944B-03F295FE5B67}" srcOrd="0" destOrd="0" presId="urn:microsoft.com/office/officeart/2005/8/layout/vList3"/>
    <dgm:cxn modelId="{60A7DEDB-9E81-4A75-B627-CCDD0C8C3E5E}" type="presParOf" srcId="{EA2673A5-6D61-4A1B-944B-03F295FE5B67}" destId="{1E0B3870-5F24-4EA6-8054-50F7B53F7821}" srcOrd="0" destOrd="0" presId="urn:microsoft.com/office/officeart/2005/8/layout/vList3"/>
    <dgm:cxn modelId="{8CA441FB-9232-41A6-9440-A1C9599F8F70}" type="presParOf" srcId="{EA2673A5-6D61-4A1B-944B-03F295FE5B67}" destId="{0E941CA5-FAF9-4FBC-B612-A2368F487F56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1757D3F7-6739-4FC2-A46B-D4D790AF7647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DE26F472-A774-4E37-B63D-0D2B068165C9}">
      <dgm:prSet phldrT="[ข้อความ]" custT="1"/>
      <dgm:spPr/>
      <dgm:t>
        <a:bodyPr/>
        <a:lstStyle/>
        <a:p>
          <a:r>
            <a:rPr lang="th-TH" sz="2000" b="1" u="none" strike="noStrike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เป้าหมาย </a:t>
          </a:r>
        </a:p>
        <a:p>
          <a:r>
            <a:rPr lang="en-US" sz="2000" b="1" dirty="0">
              <a:latin typeface="Athiti Light" panose="00000400000000000000" pitchFamily="2" charset="-34"/>
              <a:cs typeface="Athiti Light" panose="00000400000000000000" pitchFamily="2" charset="-34"/>
            </a:rPr>
            <a:t>9</a:t>
          </a:r>
          <a:r>
            <a:rPr lang="th-TH" sz="2000" b="1" dirty="0">
              <a:latin typeface="Athiti Light" panose="00000400000000000000" pitchFamily="2" charset="-34"/>
              <a:cs typeface="Athiti Light" panose="00000400000000000000" pitchFamily="2" charset="-34"/>
            </a:rPr>
            <a:t> ทีม</a:t>
          </a:r>
        </a:p>
      </dgm:t>
    </dgm:pt>
    <dgm:pt modelId="{DD38CE10-09C9-4458-945C-CB2F9FC05A31}" type="parTrans" cxnId="{63E504D1-CBA1-4EA3-9552-5DD18C3E3069}">
      <dgm:prSet/>
      <dgm:spPr/>
      <dgm:t>
        <a:bodyPr/>
        <a:lstStyle/>
        <a:p>
          <a:endParaRPr lang="th-TH" sz="2000" b="1"/>
        </a:p>
      </dgm:t>
    </dgm:pt>
    <dgm:pt modelId="{36A62095-07EB-412D-8D84-E98FA54E1689}" type="sibTrans" cxnId="{63E504D1-CBA1-4EA3-9552-5DD18C3E3069}">
      <dgm:prSet custT="1"/>
      <dgm:spPr/>
      <dgm:t>
        <a:bodyPr/>
        <a:lstStyle/>
        <a:p>
          <a:endParaRPr lang="th-TH" sz="1600" b="1"/>
        </a:p>
      </dgm:t>
    </dgm:pt>
    <dgm:pt modelId="{0B5E73A1-91A0-4109-BB34-81095DA83790}">
      <dgm:prSet phldrT="[ข้อความ]" custT="1"/>
      <dgm:spPr/>
      <dgm:t>
        <a:bodyPr/>
        <a:lstStyle/>
        <a:p>
          <a:r>
            <a:rPr lang="th-TH" sz="2000" b="1" u="none" strike="noStrike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ผลงาน </a:t>
          </a:r>
        </a:p>
        <a:p>
          <a:r>
            <a:rPr lang="en-US" sz="2000" b="1" dirty="0">
              <a:latin typeface="Athiti Light" panose="00000400000000000000" pitchFamily="2" charset="-34"/>
              <a:cs typeface="Athiti Light" panose="00000400000000000000" pitchFamily="2" charset="-34"/>
            </a:rPr>
            <a:t>9</a:t>
          </a:r>
          <a:r>
            <a:rPr lang="th-TH" sz="2000" b="1" dirty="0">
              <a:latin typeface="Athiti Light" panose="00000400000000000000" pitchFamily="2" charset="-34"/>
              <a:cs typeface="Athiti Light" panose="00000400000000000000" pitchFamily="2" charset="-34"/>
            </a:rPr>
            <a:t> ทีม</a:t>
          </a:r>
          <a:endParaRPr lang="th-TH" sz="2000" b="1" dirty="0"/>
        </a:p>
      </dgm:t>
    </dgm:pt>
    <dgm:pt modelId="{D8E15674-32E7-45F1-BCE9-F18BF216D74B}" type="parTrans" cxnId="{35C8123B-08DF-4FAD-9F49-FFFC01F6B3DA}">
      <dgm:prSet/>
      <dgm:spPr/>
      <dgm:t>
        <a:bodyPr/>
        <a:lstStyle/>
        <a:p>
          <a:endParaRPr lang="th-TH" sz="2000" b="1"/>
        </a:p>
      </dgm:t>
    </dgm:pt>
    <dgm:pt modelId="{E9435981-C4D4-4A39-A6B4-B83387F348D9}" type="sibTrans" cxnId="{35C8123B-08DF-4FAD-9F49-FFFC01F6B3DA}">
      <dgm:prSet custT="1"/>
      <dgm:spPr/>
      <dgm:t>
        <a:bodyPr/>
        <a:lstStyle/>
        <a:p>
          <a:endParaRPr lang="th-TH" sz="1600" b="1"/>
        </a:p>
      </dgm:t>
    </dgm:pt>
    <dgm:pt modelId="{953776EC-78BB-47E7-8345-B56A7D29ACB0}">
      <dgm:prSet phldrT="[ข้อความ]" custT="1"/>
      <dgm:spPr/>
      <dgm:t>
        <a:bodyPr/>
        <a:lstStyle/>
        <a:p>
          <a:r>
            <a:rPr lang="th-TH" sz="2000" b="1" u="none" strike="noStrike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ร้อยละ </a:t>
          </a:r>
        </a:p>
        <a:p>
          <a:r>
            <a:rPr lang="en-US" sz="2000" b="1" dirty="0"/>
            <a:t>100</a:t>
          </a:r>
          <a:endParaRPr lang="th-TH" sz="2000" b="1" dirty="0"/>
        </a:p>
      </dgm:t>
    </dgm:pt>
    <dgm:pt modelId="{AB083777-8929-48DE-A207-4198D3981366}" type="parTrans" cxnId="{8FBD8784-071C-4D5F-B189-4119F5D716DB}">
      <dgm:prSet/>
      <dgm:spPr/>
      <dgm:t>
        <a:bodyPr/>
        <a:lstStyle/>
        <a:p>
          <a:endParaRPr lang="th-TH" sz="2000" b="1"/>
        </a:p>
      </dgm:t>
    </dgm:pt>
    <dgm:pt modelId="{2AC281CE-9ED8-48D7-BC34-816EF2974F25}" type="sibTrans" cxnId="{8FBD8784-071C-4D5F-B189-4119F5D716DB}">
      <dgm:prSet/>
      <dgm:spPr/>
      <dgm:t>
        <a:bodyPr/>
        <a:lstStyle/>
        <a:p>
          <a:endParaRPr lang="th-TH" sz="2000" b="1"/>
        </a:p>
      </dgm:t>
    </dgm:pt>
    <dgm:pt modelId="{80354B8B-D452-400A-B71F-9D50B1B72D18}" type="pres">
      <dgm:prSet presAssocID="{1757D3F7-6739-4FC2-A46B-D4D790AF7647}" presName="Name0" presStyleCnt="0">
        <dgm:presLayoutVars>
          <dgm:dir/>
          <dgm:resizeHandles val="exact"/>
        </dgm:presLayoutVars>
      </dgm:prSet>
      <dgm:spPr/>
    </dgm:pt>
    <dgm:pt modelId="{4F308DBB-31CE-4BCC-BBF8-045932166345}" type="pres">
      <dgm:prSet presAssocID="{DE26F472-A774-4E37-B63D-0D2B068165C9}" presName="node" presStyleLbl="node1" presStyleIdx="0" presStyleCnt="3">
        <dgm:presLayoutVars>
          <dgm:bulletEnabled val="1"/>
        </dgm:presLayoutVars>
      </dgm:prSet>
      <dgm:spPr/>
    </dgm:pt>
    <dgm:pt modelId="{0ECB2E23-98AC-43CB-AB73-65C09B717764}" type="pres">
      <dgm:prSet presAssocID="{36A62095-07EB-412D-8D84-E98FA54E1689}" presName="sibTrans" presStyleLbl="sibTrans2D1" presStyleIdx="0" presStyleCnt="2"/>
      <dgm:spPr/>
    </dgm:pt>
    <dgm:pt modelId="{C7E92A6C-F8EB-46E6-875A-94047A381D68}" type="pres">
      <dgm:prSet presAssocID="{36A62095-07EB-412D-8D84-E98FA54E1689}" presName="connectorText" presStyleLbl="sibTrans2D1" presStyleIdx="0" presStyleCnt="2"/>
      <dgm:spPr/>
    </dgm:pt>
    <dgm:pt modelId="{5143BD05-9D6F-4171-B8D0-62FB10E2DA41}" type="pres">
      <dgm:prSet presAssocID="{0B5E73A1-91A0-4109-BB34-81095DA83790}" presName="node" presStyleLbl="node1" presStyleIdx="1" presStyleCnt="3">
        <dgm:presLayoutVars>
          <dgm:bulletEnabled val="1"/>
        </dgm:presLayoutVars>
      </dgm:prSet>
      <dgm:spPr/>
    </dgm:pt>
    <dgm:pt modelId="{0678AB5B-C797-41AE-92B0-523CF490D45D}" type="pres">
      <dgm:prSet presAssocID="{E9435981-C4D4-4A39-A6B4-B83387F348D9}" presName="sibTrans" presStyleLbl="sibTrans2D1" presStyleIdx="1" presStyleCnt="2"/>
      <dgm:spPr/>
    </dgm:pt>
    <dgm:pt modelId="{62286C5B-2959-4A1F-BE32-F42E5F5F1077}" type="pres">
      <dgm:prSet presAssocID="{E9435981-C4D4-4A39-A6B4-B83387F348D9}" presName="connectorText" presStyleLbl="sibTrans2D1" presStyleIdx="1" presStyleCnt="2"/>
      <dgm:spPr/>
    </dgm:pt>
    <dgm:pt modelId="{64AF2956-5CD1-45FA-A950-B03BEADE0CF0}" type="pres">
      <dgm:prSet presAssocID="{953776EC-78BB-47E7-8345-B56A7D29ACB0}" presName="node" presStyleLbl="node1" presStyleIdx="2" presStyleCnt="3">
        <dgm:presLayoutVars>
          <dgm:bulletEnabled val="1"/>
        </dgm:presLayoutVars>
      </dgm:prSet>
      <dgm:spPr/>
    </dgm:pt>
  </dgm:ptLst>
  <dgm:cxnLst>
    <dgm:cxn modelId="{61FE7811-18AA-4470-87BB-014083D38698}" type="presOf" srcId="{36A62095-07EB-412D-8D84-E98FA54E1689}" destId="{C7E92A6C-F8EB-46E6-875A-94047A381D68}" srcOrd="1" destOrd="0" presId="urn:microsoft.com/office/officeart/2005/8/layout/process1"/>
    <dgm:cxn modelId="{6F96C018-2D8E-4847-8EE6-6BA60F35C152}" type="presOf" srcId="{1757D3F7-6739-4FC2-A46B-D4D790AF7647}" destId="{80354B8B-D452-400A-B71F-9D50B1B72D18}" srcOrd="0" destOrd="0" presId="urn:microsoft.com/office/officeart/2005/8/layout/process1"/>
    <dgm:cxn modelId="{35C8123B-08DF-4FAD-9F49-FFFC01F6B3DA}" srcId="{1757D3F7-6739-4FC2-A46B-D4D790AF7647}" destId="{0B5E73A1-91A0-4109-BB34-81095DA83790}" srcOrd="1" destOrd="0" parTransId="{D8E15674-32E7-45F1-BCE9-F18BF216D74B}" sibTransId="{E9435981-C4D4-4A39-A6B4-B83387F348D9}"/>
    <dgm:cxn modelId="{BD83EA3D-BE0A-46A0-9EB6-9F5D719CDCA1}" type="presOf" srcId="{E9435981-C4D4-4A39-A6B4-B83387F348D9}" destId="{62286C5B-2959-4A1F-BE32-F42E5F5F1077}" srcOrd="1" destOrd="0" presId="urn:microsoft.com/office/officeart/2005/8/layout/process1"/>
    <dgm:cxn modelId="{2902A971-FD14-431E-830B-D1A887B2B908}" type="presOf" srcId="{E9435981-C4D4-4A39-A6B4-B83387F348D9}" destId="{0678AB5B-C797-41AE-92B0-523CF490D45D}" srcOrd="0" destOrd="0" presId="urn:microsoft.com/office/officeart/2005/8/layout/process1"/>
    <dgm:cxn modelId="{8FBD8784-071C-4D5F-B189-4119F5D716DB}" srcId="{1757D3F7-6739-4FC2-A46B-D4D790AF7647}" destId="{953776EC-78BB-47E7-8345-B56A7D29ACB0}" srcOrd="2" destOrd="0" parTransId="{AB083777-8929-48DE-A207-4198D3981366}" sibTransId="{2AC281CE-9ED8-48D7-BC34-816EF2974F25}"/>
    <dgm:cxn modelId="{FD744087-44A2-49FF-B5F7-2CD5CCE95350}" type="presOf" srcId="{DE26F472-A774-4E37-B63D-0D2B068165C9}" destId="{4F308DBB-31CE-4BCC-BBF8-045932166345}" srcOrd="0" destOrd="0" presId="urn:microsoft.com/office/officeart/2005/8/layout/process1"/>
    <dgm:cxn modelId="{4697929F-C209-40EC-9CEC-CEFB7A7138E9}" type="presOf" srcId="{0B5E73A1-91A0-4109-BB34-81095DA83790}" destId="{5143BD05-9D6F-4171-B8D0-62FB10E2DA41}" srcOrd="0" destOrd="0" presId="urn:microsoft.com/office/officeart/2005/8/layout/process1"/>
    <dgm:cxn modelId="{5A7C63B6-6A97-4CC6-A542-0454A636F115}" type="presOf" srcId="{36A62095-07EB-412D-8D84-E98FA54E1689}" destId="{0ECB2E23-98AC-43CB-AB73-65C09B717764}" srcOrd="0" destOrd="0" presId="urn:microsoft.com/office/officeart/2005/8/layout/process1"/>
    <dgm:cxn modelId="{582573C3-C01F-4B44-B427-EE77CFC281BF}" type="presOf" srcId="{953776EC-78BB-47E7-8345-B56A7D29ACB0}" destId="{64AF2956-5CD1-45FA-A950-B03BEADE0CF0}" srcOrd="0" destOrd="0" presId="urn:microsoft.com/office/officeart/2005/8/layout/process1"/>
    <dgm:cxn modelId="{63E504D1-CBA1-4EA3-9552-5DD18C3E3069}" srcId="{1757D3F7-6739-4FC2-A46B-D4D790AF7647}" destId="{DE26F472-A774-4E37-B63D-0D2B068165C9}" srcOrd="0" destOrd="0" parTransId="{DD38CE10-09C9-4458-945C-CB2F9FC05A31}" sibTransId="{36A62095-07EB-412D-8D84-E98FA54E1689}"/>
    <dgm:cxn modelId="{A33ADDD0-2A73-4A51-A7B4-53F295242F97}" type="presParOf" srcId="{80354B8B-D452-400A-B71F-9D50B1B72D18}" destId="{4F308DBB-31CE-4BCC-BBF8-045932166345}" srcOrd="0" destOrd="0" presId="urn:microsoft.com/office/officeart/2005/8/layout/process1"/>
    <dgm:cxn modelId="{8767EA5F-F152-4F40-8D28-7C945971C9B0}" type="presParOf" srcId="{80354B8B-D452-400A-B71F-9D50B1B72D18}" destId="{0ECB2E23-98AC-43CB-AB73-65C09B717764}" srcOrd="1" destOrd="0" presId="urn:microsoft.com/office/officeart/2005/8/layout/process1"/>
    <dgm:cxn modelId="{1B05C26E-18D3-4C5A-93D1-C42D1C12FECA}" type="presParOf" srcId="{0ECB2E23-98AC-43CB-AB73-65C09B717764}" destId="{C7E92A6C-F8EB-46E6-875A-94047A381D68}" srcOrd="0" destOrd="0" presId="urn:microsoft.com/office/officeart/2005/8/layout/process1"/>
    <dgm:cxn modelId="{57DDC885-0AB9-41A7-BFB9-A75818C8E512}" type="presParOf" srcId="{80354B8B-D452-400A-B71F-9D50B1B72D18}" destId="{5143BD05-9D6F-4171-B8D0-62FB10E2DA41}" srcOrd="2" destOrd="0" presId="urn:microsoft.com/office/officeart/2005/8/layout/process1"/>
    <dgm:cxn modelId="{A4C1F265-B399-4E14-82B4-730B6D8D11F1}" type="presParOf" srcId="{80354B8B-D452-400A-B71F-9D50B1B72D18}" destId="{0678AB5B-C797-41AE-92B0-523CF490D45D}" srcOrd="3" destOrd="0" presId="urn:microsoft.com/office/officeart/2005/8/layout/process1"/>
    <dgm:cxn modelId="{D296875E-EDF9-4DB0-B7B7-0C67D842A46C}" type="presParOf" srcId="{0678AB5B-C797-41AE-92B0-523CF490D45D}" destId="{62286C5B-2959-4A1F-BE32-F42E5F5F1077}" srcOrd="0" destOrd="0" presId="urn:microsoft.com/office/officeart/2005/8/layout/process1"/>
    <dgm:cxn modelId="{E0B3B39B-47EE-44A3-BDF5-4E28751DF4E3}" type="presParOf" srcId="{80354B8B-D452-400A-B71F-9D50B1B72D18}" destId="{64AF2956-5CD1-45FA-A950-B03BEADE0CF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FEDB67CB-0B0D-4B2F-BA1B-96378A36ACBE}" type="doc">
      <dgm:prSet loTypeId="urn:microsoft.com/office/officeart/2005/8/layout/hList6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th-TH"/>
        </a:p>
      </dgm:t>
    </dgm:pt>
    <dgm:pt modelId="{F0C5EF72-B725-44F5-BF17-8B6608B579DE}">
      <dgm:prSet phldrT="[ข้อความ]"/>
      <dgm:spPr/>
      <dgm:t>
        <a:bodyPr/>
        <a:lstStyle/>
        <a:p>
          <a:r>
            <a:rPr lang="th-TH" b="1" u="none" strike="noStrike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- จัดอบรมเชิงปฏิบัติการทีมประเมินระดับอำเภอทุกอำเภอ เพื่อชี้แจง / ทบทวนเกณฑ์ รพ.สต.ติดดาว โดยแบ่งเป็น 5 กลุ่ม กลุ่ม 1 บริหารดี , กลุ่ม 2 ประสานงานดีกลุ่ม 3 บุคลากรดี , กลุ่ม 4 บริการดี และกลุ่ม 5 ผลลัพธ์</a:t>
          </a:r>
          <a:endParaRPr lang="th-TH" b="1" dirty="0"/>
        </a:p>
      </dgm:t>
    </dgm:pt>
    <dgm:pt modelId="{EFBB2BB2-8876-4BC2-9EF6-E9115FDC0415}" type="parTrans" cxnId="{8E2BF33D-9718-4A73-8FA9-CBD257852231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05CC8933-FE6E-4A73-ADBF-6E32DD5865E7}" type="sibTrans" cxnId="{8E2BF33D-9718-4A73-8FA9-CBD257852231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8EC63D57-9454-47A6-A324-24AFCD3D8588}">
      <dgm:prSet phldrT="[ข้อความ]"/>
      <dgm:spPr/>
      <dgm:t>
        <a:bodyPr/>
        <a:lstStyle/>
        <a:p>
          <a:r>
            <a:rPr lang="th-TH" b="1" i="0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- มีรายชื่อทีมประเมิน/ทีมขับเคลื่อนโรงพยาบาลส่งเสริมสุขภาพตำบล (รพ.สต.ติดดาว) ระดับจังหวัด จำนวน 1 ทีม และมีทีมพัฒนา/ทีมพี่เลี้ยง รพ.สต.ติดดาว ระดับอำเภอทุกอำเภอๆ ละ 1 ทีม (8 อำเภอ)</a:t>
          </a:r>
          <a:endParaRPr lang="th-TH" b="1" dirty="0">
            <a:solidFill>
              <a:schemeClr val="tx1"/>
            </a:solidFill>
          </a:endParaRPr>
        </a:p>
      </dgm:t>
    </dgm:pt>
    <dgm:pt modelId="{71FA006D-3DE8-48FA-B2C2-67BBD4067E64}" type="parTrans" cxnId="{46AF2C99-BF58-4A34-8A63-FB2988ED742A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A2B45B06-18A6-4F16-8813-35835CDC485E}" type="sibTrans" cxnId="{46AF2C99-BF58-4A34-8A63-FB2988ED742A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139A9E03-D2D9-401D-A9D8-7C635F5197E3}" type="pres">
      <dgm:prSet presAssocID="{FEDB67CB-0B0D-4B2F-BA1B-96378A36ACBE}" presName="Name0" presStyleCnt="0">
        <dgm:presLayoutVars>
          <dgm:dir/>
          <dgm:resizeHandles val="exact"/>
        </dgm:presLayoutVars>
      </dgm:prSet>
      <dgm:spPr/>
    </dgm:pt>
    <dgm:pt modelId="{42327074-F410-4E5D-9330-5B64C128BC14}" type="pres">
      <dgm:prSet presAssocID="{F0C5EF72-B725-44F5-BF17-8B6608B579DE}" presName="node" presStyleLbl="node1" presStyleIdx="0" presStyleCnt="2">
        <dgm:presLayoutVars>
          <dgm:bulletEnabled val="1"/>
        </dgm:presLayoutVars>
      </dgm:prSet>
      <dgm:spPr/>
    </dgm:pt>
    <dgm:pt modelId="{98CD3169-66CD-45A9-9479-094DAE3BAD73}" type="pres">
      <dgm:prSet presAssocID="{05CC8933-FE6E-4A73-ADBF-6E32DD5865E7}" presName="sibTrans" presStyleCnt="0"/>
      <dgm:spPr/>
    </dgm:pt>
    <dgm:pt modelId="{F99A9D21-191B-4744-9373-F58EBDE5E35A}" type="pres">
      <dgm:prSet presAssocID="{8EC63D57-9454-47A6-A324-24AFCD3D8588}" presName="node" presStyleLbl="node1" presStyleIdx="1" presStyleCnt="2" custLinFactNeighborX="-5943" custLinFactNeighborY="8287">
        <dgm:presLayoutVars>
          <dgm:bulletEnabled val="1"/>
        </dgm:presLayoutVars>
      </dgm:prSet>
      <dgm:spPr/>
    </dgm:pt>
  </dgm:ptLst>
  <dgm:cxnLst>
    <dgm:cxn modelId="{8E2BF33D-9718-4A73-8FA9-CBD257852231}" srcId="{FEDB67CB-0B0D-4B2F-BA1B-96378A36ACBE}" destId="{F0C5EF72-B725-44F5-BF17-8B6608B579DE}" srcOrd="0" destOrd="0" parTransId="{EFBB2BB2-8876-4BC2-9EF6-E9115FDC0415}" sibTransId="{05CC8933-FE6E-4A73-ADBF-6E32DD5865E7}"/>
    <dgm:cxn modelId="{DCF1156C-5F60-47F4-9613-629150E47619}" type="presOf" srcId="{FEDB67CB-0B0D-4B2F-BA1B-96378A36ACBE}" destId="{139A9E03-D2D9-401D-A9D8-7C635F5197E3}" srcOrd="0" destOrd="0" presId="urn:microsoft.com/office/officeart/2005/8/layout/hList6"/>
    <dgm:cxn modelId="{46AF2C99-BF58-4A34-8A63-FB2988ED742A}" srcId="{FEDB67CB-0B0D-4B2F-BA1B-96378A36ACBE}" destId="{8EC63D57-9454-47A6-A324-24AFCD3D8588}" srcOrd="1" destOrd="0" parTransId="{71FA006D-3DE8-48FA-B2C2-67BBD4067E64}" sibTransId="{A2B45B06-18A6-4F16-8813-35835CDC485E}"/>
    <dgm:cxn modelId="{768CE3C8-34B3-4FD0-9B7E-A811FEF53E6B}" type="presOf" srcId="{8EC63D57-9454-47A6-A324-24AFCD3D8588}" destId="{F99A9D21-191B-4744-9373-F58EBDE5E35A}" srcOrd="0" destOrd="0" presId="urn:microsoft.com/office/officeart/2005/8/layout/hList6"/>
    <dgm:cxn modelId="{292146EF-A6BC-41E6-A323-256CCD88E3F6}" type="presOf" srcId="{F0C5EF72-B725-44F5-BF17-8B6608B579DE}" destId="{42327074-F410-4E5D-9330-5B64C128BC14}" srcOrd="0" destOrd="0" presId="urn:microsoft.com/office/officeart/2005/8/layout/hList6"/>
    <dgm:cxn modelId="{F22593E3-2F43-42C4-B032-1AE538320845}" type="presParOf" srcId="{139A9E03-D2D9-401D-A9D8-7C635F5197E3}" destId="{42327074-F410-4E5D-9330-5B64C128BC14}" srcOrd="0" destOrd="0" presId="urn:microsoft.com/office/officeart/2005/8/layout/hList6"/>
    <dgm:cxn modelId="{8F53EAFC-6DBE-4759-8A63-339F7B39C451}" type="presParOf" srcId="{139A9E03-D2D9-401D-A9D8-7C635F5197E3}" destId="{98CD3169-66CD-45A9-9479-094DAE3BAD73}" srcOrd="1" destOrd="0" presId="urn:microsoft.com/office/officeart/2005/8/layout/hList6"/>
    <dgm:cxn modelId="{ED596224-6EB6-4E43-AD69-72E2E94A5EDF}" type="presParOf" srcId="{139A9E03-D2D9-401D-A9D8-7C635F5197E3}" destId="{F99A9D21-191B-4744-9373-F58EBDE5E35A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DB67CB-0B0D-4B2F-BA1B-96378A36ACBE}" type="doc">
      <dgm:prSet loTypeId="urn:microsoft.com/office/officeart/2005/8/layout/process1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F0C5EF72-B725-44F5-BF17-8B6608B579DE}">
      <dgm:prSet phldrT="[ข้อความ]" custT="1"/>
      <dgm:spPr/>
      <dgm:t>
        <a:bodyPr/>
        <a:lstStyle/>
        <a:p>
          <a:pPr algn="ctr"/>
          <a:r>
            <a:rPr lang="th-TH" sz="1600" b="1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 ประชุมชี้แจงทำความเข้าใจการดำเนินงานแก่ผู้รับผิดชอบงาน </a:t>
          </a:r>
          <a:endParaRPr lang="th-TH" sz="1600" b="1" dirty="0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gm:t>
    </dgm:pt>
    <dgm:pt modelId="{EFBB2BB2-8876-4BC2-9EF6-E9115FDC0415}" type="parTrans" cxnId="{8E2BF33D-9718-4A73-8FA9-CBD257852231}">
      <dgm:prSet/>
      <dgm:spPr/>
      <dgm:t>
        <a:bodyPr/>
        <a:lstStyle/>
        <a:p>
          <a:endParaRPr lang="th-TH" b="1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gm:t>
    </dgm:pt>
    <dgm:pt modelId="{05CC8933-FE6E-4A73-ADBF-6E32DD5865E7}" type="sibTrans" cxnId="{8E2BF33D-9718-4A73-8FA9-CBD257852231}">
      <dgm:prSet/>
      <dgm:spPr/>
      <dgm:t>
        <a:bodyPr/>
        <a:lstStyle/>
        <a:p>
          <a:endParaRPr lang="th-TH" b="1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gm:t>
    </dgm:pt>
    <dgm:pt modelId="{D0A77AC2-A377-4097-8550-DB64B4F73B3B}">
      <dgm:prSet phldrT="[ข้อความ]" custT="1"/>
      <dgm:spPr/>
      <dgm:t>
        <a:bodyPr/>
        <a:lstStyle/>
        <a:p>
          <a:pPr algn="ctr">
            <a:buNone/>
          </a:pPr>
          <a:endParaRPr lang="th-TH" sz="1100" b="1" dirty="0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gm:t>
    </dgm:pt>
    <dgm:pt modelId="{F84788B2-62D8-44EF-8275-3D9E706F5D88}" type="parTrans" cxnId="{CFE09D4D-FEF8-492D-8529-3BFABD4BBB41}">
      <dgm:prSet/>
      <dgm:spPr/>
      <dgm:t>
        <a:bodyPr/>
        <a:lstStyle/>
        <a:p>
          <a:endParaRPr lang="th-TH" b="1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gm:t>
    </dgm:pt>
    <dgm:pt modelId="{BC67A6E9-4CAE-4967-96D4-AD85E8213867}" type="sibTrans" cxnId="{CFE09D4D-FEF8-492D-8529-3BFABD4BBB41}">
      <dgm:prSet/>
      <dgm:spPr/>
      <dgm:t>
        <a:bodyPr/>
        <a:lstStyle/>
        <a:p>
          <a:endParaRPr lang="th-TH" b="1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gm:t>
    </dgm:pt>
    <dgm:pt modelId="{8EC63D57-9454-47A6-A324-24AFCD3D8588}">
      <dgm:prSet phldrT="[ข้อความ]" custT="1"/>
      <dgm:spPr/>
      <dgm:t>
        <a:bodyPr/>
        <a:lstStyle/>
        <a:p>
          <a:r>
            <a:rPr lang="th-TH" sz="1600" b="1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2 ประชุมบูรณาการพัฒนาศักยภาพภาคีเรื่อง “แนวคิดโครงการพระราชดำริ</a:t>
          </a:r>
        </a:p>
      </dgm:t>
    </dgm:pt>
    <dgm:pt modelId="{71FA006D-3DE8-48FA-B2C2-67BBD4067E64}" type="parTrans" cxnId="{46AF2C99-BF58-4A34-8A63-FB2988ED742A}">
      <dgm:prSet/>
      <dgm:spPr/>
      <dgm:t>
        <a:bodyPr/>
        <a:lstStyle/>
        <a:p>
          <a:endParaRPr lang="th-TH" b="1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gm:t>
    </dgm:pt>
    <dgm:pt modelId="{A2B45B06-18A6-4F16-8813-35835CDC485E}" type="sibTrans" cxnId="{46AF2C99-BF58-4A34-8A63-FB2988ED742A}">
      <dgm:prSet/>
      <dgm:spPr/>
      <dgm:t>
        <a:bodyPr/>
        <a:lstStyle/>
        <a:p>
          <a:endParaRPr lang="th-TH" b="1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gm:t>
    </dgm:pt>
    <dgm:pt modelId="{E1E7CDDD-F03B-42F7-9F7D-88430229CA15}">
      <dgm:prSet phldrT="[ข้อความ]" custT="1"/>
      <dgm:spPr/>
      <dgm:t>
        <a:bodyPr/>
        <a:lstStyle/>
        <a:p>
          <a:endParaRPr lang="th-TH" sz="1100" b="1" dirty="0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gm:t>
    </dgm:pt>
    <dgm:pt modelId="{8599606D-6E87-4C81-BF32-05C526751AA1}" type="parTrans" cxnId="{C2128150-C7AE-4590-A2D5-5B052BBB44ED}">
      <dgm:prSet/>
      <dgm:spPr/>
      <dgm:t>
        <a:bodyPr/>
        <a:lstStyle/>
        <a:p>
          <a:endParaRPr lang="th-TH" b="1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gm:t>
    </dgm:pt>
    <dgm:pt modelId="{8E29152F-ED4F-4747-903F-C5D35115EB9C}" type="sibTrans" cxnId="{C2128150-C7AE-4590-A2D5-5B052BBB44ED}">
      <dgm:prSet/>
      <dgm:spPr/>
      <dgm:t>
        <a:bodyPr/>
        <a:lstStyle/>
        <a:p>
          <a:endParaRPr lang="th-TH" b="1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gm:t>
    </dgm:pt>
    <dgm:pt modelId="{F0DA7FC9-AE96-41DC-8CD6-769A2F98C349}">
      <dgm:prSet custT="1"/>
      <dgm:spPr/>
      <dgm:t>
        <a:bodyPr/>
        <a:lstStyle/>
        <a:p>
          <a:r>
            <a:rPr lang="th-TH" sz="1400" b="1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4.สนับสนุนค่าพาหนะแก่ (</a:t>
          </a:r>
          <a:r>
            <a:rPr lang="en-US" sz="1400" b="1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R-SA) </a:t>
          </a:r>
          <a:r>
            <a:rPr lang="th-TH" sz="1400" b="1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ในการออกปฏิบัติงานในหมู่บ้านเพื่อสำรวจข้อมูล  ชั่งน้ำหนัก ติดตามภาวะ</a:t>
          </a:r>
        </a:p>
      </dgm:t>
    </dgm:pt>
    <dgm:pt modelId="{8C80C656-1FBF-4922-8759-4E29510DEBC0}" type="parTrans" cxnId="{ABD8AB0C-9FE2-4F9A-8906-285ACAF30660}">
      <dgm:prSet/>
      <dgm:spPr/>
      <dgm:t>
        <a:bodyPr/>
        <a:lstStyle/>
        <a:p>
          <a:endParaRPr lang="th-TH" b="1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gm:t>
    </dgm:pt>
    <dgm:pt modelId="{13F1B7A0-6EDE-41AC-9732-A0BCF00B3FBC}" type="sibTrans" cxnId="{ABD8AB0C-9FE2-4F9A-8906-285ACAF30660}">
      <dgm:prSet/>
      <dgm:spPr/>
      <dgm:t>
        <a:bodyPr/>
        <a:lstStyle/>
        <a:p>
          <a:endParaRPr lang="th-TH" b="1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gm:t>
    </dgm:pt>
    <dgm:pt modelId="{A3A6B337-E213-4F9C-AADD-1D71638118E9}">
      <dgm:prSet custT="1"/>
      <dgm:spPr/>
      <dgm:t>
        <a:bodyPr/>
        <a:lstStyle/>
        <a:p>
          <a:r>
            <a:rPr lang="th-TH" sz="1600" b="1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3.สร้างทีม (</a:t>
          </a:r>
          <a:r>
            <a:rPr lang="en-US" sz="1600" b="1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R-SA) </a:t>
          </a:r>
          <a:r>
            <a:rPr lang="th-TH" sz="1600" b="1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เพื่อเฝ้าระวัง ให้ความรู้ติดตามภาวะโภชนาการและพัฒนาการเด็ก</a:t>
          </a:r>
        </a:p>
      </dgm:t>
    </dgm:pt>
    <dgm:pt modelId="{ADF3253A-103A-44B6-AEDB-DD01DF4A0F72}" type="parTrans" cxnId="{1FC221F9-13CD-403F-B5D6-6CADC2C65548}">
      <dgm:prSet/>
      <dgm:spPr/>
      <dgm:t>
        <a:bodyPr/>
        <a:lstStyle/>
        <a:p>
          <a:endParaRPr lang="th-TH" b="1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gm:t>
    </dgm:pt>
    <dgm:pt modelId="{CF076304-2F33-44A7-A9F1-6985FF64E41A}" type="sibTrans" cxnId="{1FC221F9-13CD-403F-B5D6-6CADC2C65548}">
      <dgm:prSet/>
      <dgm:spPr/>
      <dgm:t>
        <a:bodyPr/>
        <a:lstStyle/>
        <a:p>
          <a:endParaRPr lang="th-TH" b="1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gm:t>
    </dgm:pt>
    <dgm:pt modelId="{5D184940-D491-411E-8FC8-972386C787E9}">
      <dgm:prSet custT="1"/>
      <dgm:spPr/>
      <dgm:t>
        <a:bodyPr/>
        <a:lstStyle/>
        <a:p>
          <a:r>
            <a:rPr lang="th-TH" sz="1400" b="1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5. จัดประชุมเวทีประชาคม พ่อ แม่ ผู้ปกครอง และผู้เกี่ยวข้อง เพื่อแก้ไขปัญหาภาวะ</a:t>
          </a:r>
          <a:r>
            <a:rPr lang="th-TH" sz="1400" b="1" dirty="0" err="1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ทุพโภชนาการ</a:t>
          </a:r>
          <a:r>
            <a:rPr lang="th-TH" sz="1400" b="1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 </a:t>
          </a:r>
        </a:p>
      </dgm:t>
    </dgm:pt>
    <dgm:pt modelId="{0921DA01-BC58-4E83-8F1C-DA3687EEB6D7}" type="parTrans" cxnId="{F5CC1E62-2E96-4747-A841-B56A3CFB779F}">
      <dgm:prSet/>
      <dgm:spPr/>
      <dgm:t>
        <a:bodyPr/>
        <a:lstStyle/>
        <a:p>
          <a:endParaRPr lang="th-TH" b="1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gm:t>
    </dgm:pt>
    <dgm:pt modelId="{77B50CAD-B27B-4F47-9609-8305C25DBEA5}" type="sibTrans" cxnId="{F5CC1E62-2E96-4747-A841-B56A3CFB779F}">
      <dgm:prSet/>
      <dgm:spPr/>
      <dgm:t>
        <a:bodyPr/>
        <a:lstStyle/>
        <a:p>
          <a:endParaRPr lang="th-TH" b="1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gm:t>
    </dgm:pt>
    <dgm:pt modelId="{BF92C509-8A89-4570-9580-25476848D1FB}">
      <dgm:prSet/>
      <dgm:spPr/>
      <dgm:t>
        <a:bodyPr/>
        <a:lstStyle/>
        <a:p>
          <a:r>
            <a:rPr lang="th-TH" b="1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6. อบรมให้ความรู้แก่ พ่อแม่ ผู้ปกครอง เด็กที่มีปัญหาภาวะ</a:t>
          </a:r>
          <a:r>
            <a:rPr lang="th-TH" b="1" dirty="0" err="1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ทุพโภชนาการ</a:t>
          </a:r>
          <a:r>
            <a:rPr lang="th-TH" b="1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และพัฒนาการเพื่อปรับเปลี่ยนพฤติกรรมในการเลี้ยงดูเด็ก </a:t>
          </a:r>
        </a:p>
      </dgm:t>
    </dgm:pt>
    <dgm:pt modelId="{1E70F271-BA63-4D85-B97C-4579CF02EE4A}" type="parTrans" cxnId="{87F2DE67-CAA6-4617-8DF4-8AFB46EDD874}">
      <dgm:prSet/>
      <dgm:spPr/>
      <dgm:t>
        <a:bodyPr/>
        <a:lstStyle/>
        <a:p>
          <a:endParaRPr lang="th-TH" b="1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gm:t>
    </dgm:pt>
    <dgm:pt modelId="{57C4F863-90ED-4DF3-97BC-8AABC0D3A557}" type="sibTrans" cxnId="{87F2DE67-CAA6-4617-8DF4-8AFB46EDD874}">
      <dgm:prSet/>
      <dgm:spPr/>
      <dgm:t>
        <a:bodyPr/>
        <a:lstStyle/>
        <a:p>
          <a:endParaRPr lang="th-TH" b="1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gm:t>
    </dgm:pt>
    <dgm:pt modelId="{07A8349C-FD32-4918-B3E4-8B298486F738}" type="pres">
      <dgm:prSet presAssocID="{FEDB67CB-0B0D-4B2F-BA1B-96378A36ACBE}" presName="Name0" presStyleCnt="0">
        <dgm:presLayoutVars>
          <dgm:dir/>
          <dgm:resizeHandles val="exact"/>
        </dgm:presLayoutVars>
      </dgm:prSet>
      <dgm:spPr/>
    </dgm:pt>
    <dgm:pt modelId="{1FEF251C-DF86-4913-B51E-A75B246E23DB}" type="pres">
      <dgm:prSet presAssocID="{F0C5EF72-B725-44F5-BF17-8B6608B579DE}" presName="node" presStyleLbl="node1" presStyleIdx="0" presStyleCnt="6">
        <dgm:presLayoutVars>
          <dgm:bulletEnabled val="1"/>
        </dgm:presLayoutVars>
      </dgm:prSet>
      <dgm:spPr/>
    </dgm:pt>
    <dgm:pt modelId="{6B8D9FDD-9B53-45CD-A38B-B114E0AB2C52}" type="pres">
      <dgm:prSet presAssocID="{05CC8933-FE6E-4A73-ADBF-6E32DD5865E7}" presName="sibTrans" presStyleLbl="sibTrans2D1" presStyleIdx="0" presStyleCnt="5"/>
      <dgm:spPr/>
    </dgm:pt>
    <dgm:pt modelId="{60AF0942-1E15-4760-B576-7936656F4306}" type="pres">
      <dgm:prSet presAssocID="{05CC8933-FE6E-4A73-ADBF-6E32DD5865E7}" presName="connectorText" presStyleLbl="sibTrans2D1" presStyleIdx="0" presStyleCnt="5"/>
      <dgm:spPr/>
    </dgm:pt>
    <dgm:pt modelId="{7B98B4A2-7A64-4031-A959-04BF3B168000}" type="pres">
      <dgm:prSet presAssocID="{8EC63D57-9454-47A6-A324-24AFCD3D8588}" presName="node" presStyleLbl="node1" presStyleIdx="1" presStyleCnt="6">
        <dgm:presLayoutVars>
          <dgm:bulletEnabled val="1"/>
        </dgm:presLayoutVars>
      </dgm:prSet>
      <dgm:spPr/>
    </dgm:pt>
    <dgm:pt modelId="{FBD733B3-E536-436C-A244-C3987ABA0BBA}" type="pres">
      <dgm:prSet presAssocID="{A2B45B06-18A6-4F16-8813-35835CDC485E}" presName="sibTrans" presStyleLbl="sibTrans2D1" presStyleIdx="1" presStyleCnt="5"/>
      <dgm:spPr/>
    </dgm:pt>
    <dgm:pt modelId="{503F338C-3093-4AFD-8A86-29C56DBE3842}" type="pres">
      <dgm:prSet presAssocID="{A2B45B06-18A6-4F16-8813-35835CDC485E}" presName="connectorText" presStyleLbl="sibTrans2D1" presStyleIdx="1" presStyleCnt="5"/>
      <dgm:spPr/>
    </dgm:pt>
    <dgm:pt modelId="{D6A77068-645E-4DA9-B60E-4C1E77E0A116}" type="pres">
      <dgm:prSet presAssocID="{A3A6B337-E213-4F9C-AADD-1D71638118E9}" presName="node" presStyleLbl="node1" presStyleIdx="2" presStyleCnt="6">
        <dgm:presLayoutVars>
          <dgm:bulletEnabled val="1"/>
        </dgm:presLayoutVars>
      </dgm:prSet>
      <dgm:spPr/>
    </dgm:pt>
    <dgm:pt modelId="{AD01044C-9956-4775-A724-7B953AE3481D}" type="pres">
      <dgm:prSet presAssocID="{CF076304-2F33-44A7-A9F1-6985FF64E41A}" presName="sibTrans" presStyleLbl="sibTrans2D1" presStyleIdx="2" presStyleCnt="5"/>
      <dgm:spPr/>
    </dgm:pt>
    <dgm:pt modelId="{65E28057-8777-40DD-9506-9CF3188C9F2C}" type="pres">
      <dgm:prSet presAssocID="{CF076304-2F33-44A7-A9F1-6985FF64E41A}" presName="connectorText" presStyleLbl="sibTrans2D1" presStyleIdx="2" presStyleCnt="5"/>
      <dgm:spPr/>
    </dgm:pt>
    <dgm:pt modelId="{D2CE72FF-499A-48C0-8E66-C9C8D964F4F3}" type="pres">
      <dgm:prSet presAssocID="{F0DA7FC9-AE96-41DC-8CD6-769A2F98C349}" presName="node" presStyleLbl="node1" presStyleIdx="3" presStyleCnt="6">
        <dgm:presLayoutVars>
          <dgm:bulletEnabled val="1"/>
        </dgm:presLayoutVars>
      </dgm:prSet>
      <dgm:spPr/>
    </dgm:pt>
    <dgm:pt modelId="{3333C973-8814-41D9-A1DA-10893611A382}" type="pres">
      <dgm:prSet presAssocID="{13F1B7A0-6EDE-41AC-9732-A0BCF00B3FBC}" presName="sibTrans" presStyleLbl="sibTrans2D1" presStyleIdx="3" presStyleCnt="5"/>
      <dgm:spPr/>
    </dgm:pt>
    <dgm:pt modelId="{9F80EBB8-3760-4D2A-991C-346ED2A04ECB}" type="pres">
      <dgm:prSet presAssocID="{13F1B7A0-6EDE-41AC-9732-A0BCF00B3FBC}" presName="connectorText" presStyleLbl="sibTrans2D1" presStyleIdx="3" presStyleCnt="5"/>
      <dgm:spPr/>
    </dgm:pt>
    <dgm:pt modelId="{32F17985-32BD-485B-B795-4E795FECE891}" type="pres">
      <dgm:prSet presAssocID="{5D184940-D491-411E-8FC8-972386C787E9}" presName="node" presStyleLbl="node1" presStyleIdx="4" presStyleCnt="6">
        <dgm:presLayoutVars>
          <dgm:bulletEnabled val="1"/>
        </dgm:presLayoutVars>
      </dgm:prSet>
      <dgm:spPr/>
    </dgm:pt>
    <dgm:pt modelId="{A1DE7336-CCE5-4238-8EE6-19E276DC292E}" type="pres">
      <dgm:prSet presAssocID="{77B50CAD-B27B-4F47-9609-8305C25DBEA5}" presName="sibTrans" presStyleLbl="sibTrans2D1" presStyleIdx="4" presStyleCnt="5"/>
      <dgm:spPr/>
    </dgm:pt>
    <dgm:pt modelId="{5A3A769B-B908-4FBF-BEEE-088E4F83BDFF}" type="pres">
      <dgm:prSet presAssocID="{77B50CAD-B27B-4F47-9609-8305C25DBEA5}" presName="connectorText" presStyleLbl="sibTrans2D1" presStyleIdx="4" presStyleCnt="5"/>
      <dgm:spPr/>
    </dgm:pt>
    <dgm:pt modelId="{1CFA8265-0E7F-446E-9E77-43A10C96FC74}" type="pres">
      <dgm:prSet presAssocID="{BF92C509-8A89-4570-9580-25476848D1FB}" presName="node" presStyleLbl="node1" presStyleIdx="5" presStyleCnt="6">
        <dgm:presLayoutVars>
          <dgm:bulletEnabled val="1"/>
        </dgm:presLayoutVars>
      </dgm:prSet>
      <dgm:spPr/>
    </dgm:pt>
  </dgm:ptLst>
  <dgm:cxnLst>
    <dgm:cxn modelId="{ABD8AB0C-9FE2-4F9A-8906-285ACAF30660}" srcId="{FEDB67CB-0B0D-4B2F-BA1B-96378A36ACBE}" destId="{F0DA7FC9-AE96-41DC-8CD6-769A2F98C349}" srcOrd="3" destOrd="0" parTransId="{8C80C656-1FBF-4922-8759-4E29510DEBC0}" sibTransId="{13F1B7A0-6EDE-41AC-9732-A0BCF00B3FBC}"/>
    <dgm:cxn modelId="{E2413D21-EB0A-45EB-AE5B-7EE23B48D32F}" type="presOf" srcId="{05CC8933-FE6E-4A73-ADBF-6E32DD5865E7}" destId="{60AF0942-1E15-4760-B576-7936656F4306}" srcOrd="1" destOrd="0" presId="urn:microsoft.com/office/officeart/2005/8/layout/process1"/>
    <dgm:cxn modelId="{6CC9A226-635F-44A3-858A-FC8D9F27240B}" type="presOf" srcId="{8EC63D57-9454-47A6-A324-24AFCD3D8588}" destId="{7B98B4A2-7A64-4031-A959-04BF3B168000}" srcOrd="0" destOrd="0" presId="urn:microsoft.com/office/officeart/2005/8/layout/process1"/>
    <dgm:cxn modelId="{D6AF8636-6CAE-4E7E-8D38-99F4876054FF}" type="presOf" srcId="{05CC8933-FE6E-4A73-ADBF-6E32DD5865E7}" destId="{6B8D9FDD-9B53-45CD-A38B-B114E0AB2C52}" srcOrd="0" destOrd="0" presId="urn:microsoft.com/office/officeart/2005/8/layout/process1"/>
    <dgm:cxn modelId="{8E2BF33D-9718-4A73-8FA9-CBD257852231}" srcId="{FEDB67CB-0B0D-4B2F-BA1B-96378A36ACBE}" destId="{F0C5EF72-B725-44F5-BF17-8B6608B579DE}" srcOrd="0" destOrd="0" parTransId="{EFBB2BB2-8876-4BC2-9EF6-E9115FDC0415}" sibTransId="{05CC8933-FE6E-4A73-ADBF-6E32DD5865E7}"/>
    <dgm:cxn modelId="{6CC34540-B894-4B40-BA4F-EC0A911132C4}" type="presOf" srcId="{77B50CAD-B27B-4F47-9609-8305C25DBEA5}" destId="{A1DE7336-CCE5-4238-8EE6-19E276DC292E}" srcOrd="0" destOrd="0" presId="urn:microsoft.com/office/officeart/2005/8/layout/process1"/>
    <dgm:cxn modelId="{F5CC1E62-2E96-4747-A841-B56A3CFB779F}" srcId="{FEDB67CB-0B0D-4B2F-BA1B-96378A36ACBE}" destId="{5D184940-D491-411E-8FC8-972386C787E9}" srcOrd="4" destOrd="0" parTransId="{0921DA01-BC58-4E83-8F1C-DA3687EEB6D7}" sibTransId="{77B50CAD-B27B-4F47-9609-8305C25DBEA5}"/>
    <dgm:cxn modelId="{9CCBF844-F4E2-4DA4-BBDB-01D848FD5C9B}" type="presOf" srcId="{F0C5EF72-B725-44F5-BF17-8B6608B579DE}" destId="{1FEF251C-DF86-4913-B51E-A75B246E23DB}" srcOrd="0" destOrd="0" presId="urn:microsoft.com/office/officeart/2005/8/layout/process1"/>
    <dgm:cxn modelId="{B654FF44-EE44-421F-94D8-A70040E50282}" type="presOf" srcId="{F0DA7FC9-AE96-41DC-8CD6-769A2F98C349}" destId="{D2CE72FF-499A-48C0-8E66-C9C8D964F4F3}" srcOrd="0" destOrd="0" presId="urn:microsoft.com/office/officeart/2005/8/layout/process1"/>
    <dgm:cxn modelId="{924A2447-D6EC-462A-B84A-89E6E37485C5}" type="presOf" srcId="{CF076304-2F33-44A7-A9F1-6985FF64E41A}" destId="{65E28057-8777-40DD-9506-9CF3188C9F2C}" srcOrd="1" destOrd="0" presId="urn:microsoft.com/office/officeart/2005/8/layout/process1"/>
    <dgm:cxn modelId="{87F2DE67-CAA6-4617-8DF4-8AFB46EDD874}" srcId="{FEDB67CB-0B0D-4B2F-BA1B-96378A36ACBE}" destId="{BF92C509-8A89-4570-9580-25476848D1FB}" srcOrd="5" destOrd="0" parTransId="{1E70F271-BA63-4D85-B97C-4579CF02EE4A}" sibTransId="{57C4F863-90ED-4DF3-97BC-8AABC0D3A557}"/>
    <dgm:cxn modelId="{81517B4B-31CB-4956-B629-8A3FDBED5FAD}" type="presOf" srcId="{77B50CAD-B27B-4F47-9609-8305C25DBEA5}" destId="{5A3A769B-B908-4FBF-BEEE-088E4F83BDFF}" srcOrd="1" destOrd="0" presId="urn:microsoft.com/office/officeart/2005/8/layout/process1"/>
    <dgm:cxn modelId="{FA14346D-F63C-4D74-B6F9-4BCD4134A907}" type="presOf" srcId="{D0A77AC2-A377-4097-8550-DB64B4F73B3B}" destId="{1FEF251C-DF86-4913-B51E-A75B246E23DB}" srcOrd="0" destOrd="1" presId="urn:microsoft.com/office/officeart/2005/8/layout/process1"/>
    <dgm:cxn modelId="{CFE09D4D-FEF8-492D-8529-3BFABD4BBB41}" srcId="{F0C5EF72-B725-44F5-BF17-8B6608B579DE}" destId="{D0A77AC2-A377-4097-8550-DB64B4F73B3B}" srcOrd="0" destOrd="0" parTransId="{F84788B2-62D8-44EF-8275-3D9E706F5D88}" sibTransId="{BC67A6E9-4CAE-4967-96D4-AD85E8213867}"/>
    <dgm:cxn modelId="{C2128150-C7AE-4590-A2D5-5B052BBB44ED}" srcId="{8EC63D57-9454-47A6-A324-24AFCD3D8588}" destId="{E1E7CDDD-F03B-42F7-9F7D-88430229CA15}" srcOrd="0" destOrd="0" parTransId="{8599606D-6E87-4C81-BF32-05C526751AA1}" sibTransId="{8E29152F-ED4F-4747-903F-C5D35115EB9C}"/>
    <dgm:cxn modelId="{BE377D92-0A63-4824-91FA-B2ED5E883349}" type="presOf" srcId="{E1E7CDDD-F03B-42F7-9F7D-88430229CA15}" destId="{7B98B4A2-7A64-4031-A959-04BF3B168000}" srcOrd="0" destOrd="1" presId="urn:microsoft.com/office/officeart/2005/8/layout/process1"/>
    <dgm:cxn modelId="{4D580D99-F8BE-4B99-BCD7-0A51195851CE}" type="presOf" srcId="{13F1B7A0-6EDE-41AC-9732-A0BCF00B3FBC}" destId="{3333C973-8814-41D9-A1DA-10893611A382}" srcOrd="0" destOrd="0" presId="urn:microsoft.com/office/officeart/2005/8/layout/process1"/>
    <dgm:cxn modelId="{46AF2C99-BF58-4A34-8A63-FB2988ED742A}" srcId="{FEDB67CB-0B0D-4B2F-BA1B-96378A36ACBE}" destId="{8EC63D57-9454-47A6-A324-24AFCD3D8588}" srcOrd="1" destOrd="0" parTransId="{71FA006D-3DE8-48FA-B2C2-67BBD4067E64}" sibTransId="{A2B45B06-18A6-4F16-8813-35835CDC485E}"/>
    <dgm:cxn modelId="{F732579D-C91C-4FB6-95EA-F41DCB71919C}" type="presOf" srcId="{CF076304-2F33-44A7-A9F1-6985FF64E41A}" destId="{AD01044C-9956-4775-A724-7B953AE3481D}" srcOrd="0" destOrd="0" presId="urn:microsoft.com/office/officeart/2005/8/layout/process1"/>
    <dgm:cxn modelId="{51C155AF-7A46-40FE-9CEF-C12DEC650BBB}" type="presOf" srcId="{BF92C509-8A89-4570-9580-25476848D1FB}" destId="{1CFA8265-0E7F-446E-9E77-43A10C96FC74}" srcOrd="0" destOrd="0" presId="urn:microsoft.com/office/officeart/2005/8/layout/process1"/>
    <dgm:cxn modelId="{F73C3EBB-6914-428B-BA73-03D2127F69DB}" type="presOf" srcId="{FEDB67CB-0B0D-4B2F-BA1B-96378A36ACBE}" destId="{07A8349C-FD32-4918-B3E4-8B298486F738}" srcOrd="0" destOrd="0" presId="urn:microsoft.com/office/officeart/2005/8/layout/process1"/>
    <dgm:cxn modelId="{993D18C9-DD00-40B1-93E7-DF7778137EBF}" type="presOf" srcId="{A3A6B337-E213-4F9C-AADD-1D71638118E9}" destId="{D6A77068-645E-4DA9-B60E-4C1E77E0A116}" srcOrd="0" destOrd="0" presId="urn:microsoft.com/office/officeart/2005/8/layout/process1"/>
    <dgm:cxn modelId="{805197C9-D5FC-49ED-B0EE-C353BB3C039D}" type="presOf" srcId="{13F1B7A0-6EDE-41AC-9732-A0BCF00B3FBC}" destId="{9F80EBB8-3760-4D2A-991C-346ED2A04ECB}" srcOrd="1" destOrd="0" presId="urn:microsoft.com/office/officeart/2005/8/layout/process1"/>
    <dgm:cxn modelId="{66E0BDD5-8ED4-44EA-8E22-7D5643F6307B}" type="presOf" srcId="{A2B45B06-18A6-4F16-8813-35835CDC485E}" destId="{FBD733B3-E536-436C-A244-C3987ABA0BBA}" srcOrd="0" destOrd="0" presId="urn:microsoft.com/office/officeart/2005/8/layout/process1"/>
    <dgm:cxn modelId="{1FC221F9-13CD-403F-B5D6-6CADC2C65548}" srcId="{FEDB67CB-0B0D-4B2F-BA1B-96378A36ACBE}" destId="{A3A6B337-E213-4F9C-AADD-1D71638118E9}" srcOrd="2" destOrd="0" parTransId="{ADF3253A-103A-44B6-AEDB-DD01DF4A0F72}" sibTransId="{CF076304-2F33-44A7-A9F1-6985FF64E41A}"/>
    <dgm:cxn modelId="{B3D939FD-C57E-4205-BC00-DFFCC204E0B6}" type="presOf" srcId="{A2B45B06-18A6-4F16-8813-35835CDC485E}" destId="{503F338C-3093-4AFD-8A86-29C56DBE3842}" srcOrd="1" destOrd="0" presId="urn:microsoft.com/office/officeart/2005/8/layout/process1"/>
    <dgm:cxn modelId="{C047A1FF-2EB7-402C-B448-9952CCACBE13}" type="presOf" srcId="{5D184940-D491-411E-8FC8-972386C787E9}" destId="{32F17985-32BD-485B-B795-4E795FECE891}" srcOrd="0" destOrd="0" presId="urn:microsoft.com/office/officeart/2005/8/layout/process1"/>
    <dgm:cxn modelId="{C0D3F6EE-535E-4C8F-B428-04483FF5E140}" type="presParOf" srcId="{07A8349C-FD32-4918-B3E4-8B298486F738}" destId="{1FEF251C-DF86-4913-B51E-A75B246E23DB}" srcOrd="0" destOrd="0" presId="urn:microsoft.com/office/officeart/2005/8/layout/process1"/>
    <dgm:cxn modelId="{7F78B92D-0BB1-4042-8CC2-4940E57EFBBA}" type="presParOf" srcId="{07A8349C-FD32-4918-B3E4-8B298486F738}" destId="{6B8D9FDD-9B53-45CD-A38B-B114E0AB2C52}" srcOrd="1" destOrd="0" presId="urn:microsoft.com/office/officeart/2005/8/layout/process1"/>
    <dgm:cxn modelId="{026A2030-E5D0-40DD-8D4E-75012F671262}" type="presParOf" srcId="{6B8D9FDD-9B53-45CD-A38B-B114E0AB2C52}" destId="{60AF0942-1E15-4760-B576-7936656F4306}" srcOrd="0" destOrd="0" presId="urn:microsoft.com/office/officeart/2005/8/layout/process1"/>
    <dgm:cxn modelId="{5F8CE0AC-A1DB-45AB-A41C-9673B7B1FD14}" type="presParOf" srcId="{07A8349C-FD32-4918-B3E4-8B298486F738}" destId="{7B98B4A2-7A64-4031-A959-04BF3B168000}" srcOrd="2" destOrd="0" presId="urn:microsoft.com/office/officeart/2005/8/layout/process1"/>
    <dgm:cxn modelId="{0C6E0934-A6BD-4904-A4AE-C5084EC5F992}" type="presParOf" srcId="{07A8349C-FD32-4918-B3E4-8B298486F738}" destId="{FBD733B3-E536-436C-A244-C3987ABA0BBA}" srcOrd="3" destOrd="0" presId="urn:microsoft.com/office/officeart/2005/8/layout/process1"/>
    <dgm:cxn modelId="{BA06E53A-40FA-4CF3-903C-84DECD808EA4}" type="presParOf" srcId="{FBD733B3-E536-436C-A244-C3987ABA0BBA}" destId="{503F338C-3093-4AFD-8A86-29C56DBE3842}" srcOrd="0" destOrd="0" presId="urn:microsoft.com/office/officeart/2005/8/layout/process1"/>
    <dgm:cxn modelId="{B3E447D3-BE41-412C-BA04-9FE381F81923}" type="presParOf" srcId="{07A8349C-FD32-4918-B3E4-8B298486F738}" destId="{D6A77068-645E-4DA9-B60E-4C1E77E0A116}" srcOrd="4" destOrd="0" presId="urn:microsoft.com/office/officeart/2005/8/layout/process1"/>
    <dgm:cxn modelId="{920DCEAD-B282-4D98-8EE9-54645EE75CBB}" type="presParOf" srcId="{07A8349C-FD32-4918-B3E4-8B298486F738}" destId="{AD01044C-9956-4775-A724-7B953AE3481D}" srcOrd="5" destOrd="0" presId="urn:microsoft.com/office/officeart/2005/8/layout/process1"/>
    <dgm:cxn modelId="{97E84D62-D2EE-4145-AB98-EB07A00EC0C9}" type="presParOf" srcId="{AD01044C-9956-4775-A724-7B953AE3481D}" destId="{65E28057-8777-40DD-9506-9CF3188C9F2C}" srcOrd="0" destOrd="0" presId="urn:microsoft.com/office/officeart/2005/8/layout/process1"/>
    <dgm:cxn modelId="{BE9077DF-C933-41A1-8618-3393CD00CC31}" type="presParOf" srcId="{07A8349C-FD32-4918-B3E4-8B298486F738}" destId="{D2CE72FF-499A-48C0-8E66-C9C8D964F4F3}" srcOrd="6" destOrd="0" presId="urn:microsoft.com/office/officeart/2005/8/layout/process1"/>
    <dgm:cxn modelId="{C79EA04C-22D2-4A29-BF99-361E25328285}" type="presParOf" srcId="{07A8349C-FD32-4918-B3E4-8B298486F738}" destId="{3333C973-8814-41D9-A1DA-10893611A382}" srcOrd="7" destOrd="0" presId="urn:microsoft.com/office/officeart/2005/8/layout/process1"/>
    <dgm:cxn modelId="{C18395F9-A5AF-460B-AC6A-36EBACC7C581}" type="presParOf" srcId="{3333C973-8814-41D9-A1DA-10893611A382}" destId="{9F80EBB8-3760-4D2A-991C-346ED2A04ECB}" srcOrd="0" destOrd="0" presId="urn:microsoft.com/office/officeart/2005/8/layout/process1"/>
    <dgm:cxn modelId="{F2AAF855-DAC7-4528-9FFA-F3DB585457A5}" type="presParOf" srcId="{07A8349C-FD32-4918-B3E4-8B298486F738}" destId="{32F17985-32BD-485B-B795-4E795FECE891}" srcOrd="8" destOrd="0" presId="urn:microsoft.com/office/officeart/2005/8/layout/process1"/>
    <dgm:cxn modelId="{C7588F7B-380D-4449-9C72-AEB1A5D270FA}" type="presParOf" srcId="{07A8349C-FD32-4918-B3E4-8B298486F738}" destId="{A1DE7336-CCE5-4238-8EE6-19E276DC292E}" srcOrd="9" destOrd="0" presId="urn:microsoft.com/office/officeart/2005/8/layout/process1"/>
    <dgm:cxn modelId="{27EE02F4-A092-4494-8C73-54CDB75B46C8}" type="presParOf" srcId="{A1DE7336-CCE5-4238-8EE6-19E276DC292E}" destId="{5A3A769B-B908-4FBF-BEEE-088E4F83BDFF}" srcOrd="0" destOrd="0" presId="urn:microsoft.com/office/officeart/2005/8/layout/process1"/>
    <dgm:cxn modelId="{94416507-C028-4769-8259-F91A7EE10610}" type="presParOf" srcId="{07A8349C-FD32-4918-B3E4-8B298486F738}" destId="{1CFA8265-0E7F-446E-9E77-43A10C96FC74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66CDA409-2A08-411A-98BE-9ECCBD24B283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FD059285-1C6D-430A-9BE5-2D9D09C00051}">
      <dgm:prSet phldrT="[ข้อความ]" custT="1"/>
      <dgm:spPr/>
      <dgm:t>
        <a:bodyPr/>
        <a:lstStyle/>
        <a:p>
          <a:pPr algn="ctr"/>
          <a:r>
            <a:rPr lang="th-TH" sz="2200" b="1" u="none" strike="noStrike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21. ร้อยละของหน่วยบริการที่ประสบภาวะวิกฤติทางการเงิน ไม่เกินร้อยละ 4</a:t>
          </a:r>
          <a:endParaRPr lang="th-TH" sz="2200" b="1" spc="-100" baseline="0" dirty="0"/>
        </a:p>
      </dgm:t>
    </dgm:pt>
    <dgm:pt modelId="{33923DCC-2D5B-449F-AA2B-B4E33808BC7D}" type="parTrans" cxnId="{F094DAC1-28BE-4044-A9F7-FD959EA5C28C}">
      <dgm:prSet/>
      <dgm:spPr/>
      <dgm:t>
        <a:bodyPr/>
        <a:lstStyle/>
        <a:p>
          <a:endParaRPr lang="th-TH" sz="1600" b="1"/>
        </a:p>
      </dgm:t>
    </dgm:pt>
    <dgm:pt modelId="{8309CD50-9C2B-449D-BEA9-17EAF9615838}" type="sibTrans" cxnId="{F094DAC1-28BE-4044-A9F7-FD959EA5C28C}">
      <dgm:prSet/>
      <dgm:spPr/>
      <dgm:t>
        <a:bodyPr/>
        <a:lstStyle/>
        <a:p>
          <a:endParaRPr lang="th-TH" sz="1600" b="1"/>
        </a:p>
      </dgm:t>
    </dgm:pt>
    <dgm:pt modelId="{C8C9758C-6F0B-494D-AF12-67A39BFD31AC}" type="pres">
      <dgm:prSet presAssocID="{66CDA409-2A08-411A-98BE-9ECCBD24B283}" presName="linearFlow" presStyleCnt="0">
        <dgm:presLayoutVars>
          <dgm:dir/>
          <dgm:resizeHandles val="exact"/>
        </dgm:presLayoutVars>
      </dgm:prSet>
      <dgm:spPr/>
    </dgm:pt>
    <dgm:pt modelId="{EA2673A5-6D61-4A1B-944B-03F295FE5B67}" type="pres">
      <dgm:prSet presAssocID="{FD059285-1C6D-430A-9BE5-2D9D09C00051}" presName="composite" presStyleCnt="0"/>
      <dgm:spPr/>
    </dgm:pt>
    <dgm:pt modelId="{1E0B3870-5F24-4EA6-8054-50F7B53F7821}" type="pres">
      <dgm:prSet presAssocID="{FD059285-1C6D-430A-9BE5-2D9D09C00051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0E941CA5-FAF9-4FBC-B612-A2368F487F56}" type="pres">
      <dgm:prSet presAssocID="{FD059285-1C6D-430A-9BE5-2D9D09C00051}" presName="txShp" presStyleLbl="node1" presStyleIdx="0" presStyleCnt="1">
        <dgm:presLayoutVars>
          <dgm:bulletEnabled val="1"/>
        </dgm:presLayoutVars>
      </dgm:prSet>
      <dgm:spPr/>
    </dgm:pt>
  </dgm:ptLst>
  <dgm:cxnLst>
    <dgm:cxn modelId="{70E6476D-29C6-47A7-9150-B7B80AB2F2E0}" type="presOf" srcId="{66CDA409-2A08-411A-98BE-9ECCBD24B283}" destId="{C8C9758C-6F0B-494D-AF12-67A39BFD31AC}" srcOrd="0" destOrd="0" presId="urn:microsoft.com/office/officeart/2005/8/layout/vList3"/>
    <dgm:cxn modelId="{CDA34C91-4362-4B3B-9850-049395F9D88E}" type="presOf" srcId="{FD059285-1C6D-430A-9BE5-2D9D09C00051}" destId="{0E941CA5-FAF9-4FBC-B612-A2368F487F56}" srcOrd="0" destOrd="0" presId="urn:microsoft.com/office/officeart/2005/8/layout/vList3"/>
    <dgm:cxn modelId="{F094DAC1-28BE-4044-A9F7-FD959EA5C28C}" srcId="{66CDA409-2A08-411A-98BE-9ECCBD24B283}" destId="{FD059285-1C6D-430A-9BE5-2D9D09C00051}" srcOrd="0" destOrd="0" parTransId="{33923DCC-2D5B-449F-AA2B-B4E33808BC7D}" sibTransId="{8309CD50-9C2B-449D-BEA9-17EAF9615838}"/>
    <dgm:cxn modelId="{D56C37FC-32E3-4A47-A129-D795E6E15791}" type="presParOf" srcId="{C8C9758C-6F0B-494D-AF12-67A39BFD31AC}" destId="{EA2673A5-6D61-4A1B-944B-03F295FE5B67}" srcOrd="0" destOrd="0" presId="urn:microsoft.com/office/officeart/2005/8/layout/vList3"/>
    <dgm:cxn modelId="{60A7DEDB-9E81-4A75-B627-CCDD0C8C3E5E}" type="presParOf" srcId="{EA2673A5-6D61-4A1B-944B-03F295FE5B67}" destId="{1E0B3870-5F24-4EA6-8054-50F7B53F7821}" srcOrd="0" destOrd="0" presId="urn:microsoft.com/office/officeart/2005/8/layout/vList3"/>
    <dgm:cxn modelId="{8CA441FB-9232-41A6-9440-A1C9599F8F70}" type="presParOf" srcId="{EA2673A5-6D61-4A1B-944B-03F295FE5B67}" destId="{0E941CA5-FAF9-4FBC-B612-A2368F487F56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757D3F7-6739-4FC2-A46B-D4D790AF7647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DE26F472-A774-4E37-B63D-0D2B068165C9}">
      <dgm:prSet phldrT="[ข้อความ]" custT="1"/>
      <dgm:spPr/>
      <dgm:t>
        <a:bodyPr/>
        <a:lstStyle/>
        <a:p>
          <a:r>
            <a:rPr lang="th-TH" sz="2000" b="1" u="none" strike="noStrike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เป้าหมาย </a:t>
          </a:r>
        </a:p>
        <a:p>
          <a:r>
            <a:rPr lang="th-TH" sz="2000" b="1" dirty="0">
              <a:latin typeface="Athiti Light" panose="00000400000000000000" pitchFamily="2" charset="-34"/>
              <a:cs typeface="Athiti Light" panose="00000400000000000000" pitchFamily="2" charset="-34"/>
            </a:rPr>
            <a:t>ไม่เกินร้อยละ </a:t>
          </a:r>
          <a:r>
            <a:rPr lang="en-US" sz="2000" b="1" dirty="0">
              <a:latin typeface="Athiti Light" panose="00000400000000000000" pitchFamily="2" charset="-34"/>
              <a:cs typeface="Athiti Light" panose="00000400000000000000" pitchFamily="2" charset="-34"/>
            </a:rPr>
            <a:t>4</a:t>
          </a:r>
          <a:endParaRPr lang="th-TH" sz="2000" b="1" dirty="0">
            <a:latin typeface="Athiti Light" panose="00000400000000000000" pitchFamily="2" charset="-34"/>
            <a:cs typeface="Athiti Light" panose="00000400000000000000" pitchFamily="2" charset="-34"/>
          </a:endParaRPr>
        </a:p>
      </dgm:t>
    </dgm:pt>
    <dgm:pt modelId="{DD38CE10-09C9-4458-945C-CB2F9FC05A31}" type="parTrans" cxnId="{63E504D1-CBA1-4EA3-9552-5DD18C3E3069}">
      <dgm:prSet/>
      <dgm:spPr/>
      <dgm:t>
        <a:bodyPr/>
        <a:lstStyle/>
        <a:p>
          <a:endParaRPr lang="th-TH" sz="2000" b="1"/>
        </a:p>
      </dgm:t>
    </dgm:pt>
    <dgm:pt modelId="{36A62095-07EB-412D-8D84-E98FA54E1689}" type="sibTrans" cxnId="{63E504D1-CBA1-4EA3-9552-5DD18C3E3069}">
      <dgm:prSet custT="1"/>
      <dgm:spPr/>
      <dgm:t>
        <a:bodyPr/>
        <a:lstStyle/>
        <a:p>
          <a:endParaRPr lang="th-TH" sz="1600" b="1"/>
        </a:p>
      </dgm:t>
    </dgm:pt>
    <dgm:pt modelId="{0B5E73A1-91A0-4109-BB34-81095DA83790}">
      <dgm:prSet phldrT="[ข้อความ]" custT="1"/>
      <dgm:spPr/>
      <dgm:t>
        <a:bodyPr/>
        <a:lstStyle/>
        <a:p>
          <a:r>
            <a:rPr lang="th-TH" sz="2000" b="1" u="none" strike="noStrike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ผลงาน </a:t>
          </a:r>
        </a:p>
        <a:p>
          <a:r>
            <a:rPr lang="en-US" sz="2000" b="1" dirty="0">
              <a:latin typeface="Athiti Light" panose="00000400000000000000" pitchFamily="2" charset="-34"/>
              <a:cs typeface="Athiti Light" panose="00000400000000000000" pitchFamily="2" charset="-34"/>
            </a:rPr>
            <a:t>0</a:t>
          </a:r>
          <a:r>
            <a:rPr lang="th-TH" sz="2000" b="1" dirty="0">
              <a:latin typeface="Athiti Light" panose="00000400000000000000" pitchFamily="2" charset="-34"/>
              <a:cs typeface="Athiti Light" panose="00000400000000000000" pitchFamily="2" charset="-34"/>
            </a:rPr>
            <a:t> แห่ง</a:t>
          </a:r>
          <a:endParaRPr lang="th-TH" sz="2000" b="1" dirty="0"/>
        </a:p>
      </dgm:t>
    </dgm:pt>
    <dgm:pt modelId="{D8E15674-32E7-45F1-BCE9-F18BF216D74B}" type="parTrans" cxnId="{35C8123B-08DF-4FAD-9F49-FFFC01F6B3DA}">
      <dgm:prSet/>
      <dgm:spPr/>
      <dgm:t>
        <a:bodyPr/>
        <a:lstStyle/>
        <a:p>
          <a:endParaRPr lang="th-TH" sz="2000" b="1"/>
        </a:p>
      </dgm:t>
    </dgm:pt>
    <dgm:pt modelId="{E9435981-C4D4-4A39-A6B4-B83387F348D9}" type="sibTrans" cxnId="{35C8123B-08DF-4FAD-9F49-FFFC01F6B3DA}">
      <dgm:prSet custT="1"/>
      <dgm:spPr/>
      <dgm:t>
        <a:bodyPr/>
        <a:lstStyle/>
        <a:p>
          <a:endParaRPr lang="th-TH" sz="1600" b="1"/>
        </a:p>
      </dgm:t>
    </dgm:pt>
    <dgm:pt modelId="{80354B8B-D452-400A-B71F-9D50B1B72D18}" type="pres">
      <dgm:prSet presAssocID="{1757D3F7-6739-4FC2-A46B-D4D790AF7647}" presName="Name0" presStyleCnt="0">
        <dgm:presLayoutVars>
          <dgm:dir/>
          <dgm:resizeHandles val="exact"/>
        </dgm:presLayoutVars>
      </dgm:prSet>
      <dgm:spPr/>
    </dgm:pt>
    <dgm:pt modelId="{4F308DBB-31CE-4BCC-BBF8-045932166345}" type="pres">
      <dgm:prSet presAssocID="{DE26F472-A774-4E37-B63D-0D2B068165C9}" presName="node" presStyleLbl="node1" presStyleIdx="0" presStyleCnt="2">
        <dgm:presLayoutVars>
          <dgm:bulletEnabled val="1"/>
        </dgm:presLayoutVars>
      </dgm:prSet>
      <dgm:spPr/>
    </dgm:pt>
    <dgm:pt modelId="{0ECB2E23-98AC-43CB-AB73-65C09B717764}" type="pres">
      <dgm:prSet presAssocID="{36A62095-07EB-412D-8D84-E98FA54E1689}" presName="sibTrans" presStyleLbl="sibTrans2D1" presStyleIdx="0" presStyleCnt="1"/>
      <dgm:spPr/>
    </dgm:pt>
    <dgm:pt modelId="{C7E92A6C-F8EB-46E6-875A-94047A381D68}" type="pres">
      <dgm:prSet presAssocID="{36A62095-07EB-412D-8D84-E98FA54E1689}" presName="connectorText" presStyleLbl="sibTrans2D1" presStyleIdx="0" presStyleCnt="1"/>
      <dgm:spPr/>
    </dgm:pt>
    <dgm:pt modelId="{5143BD05-9D6F-4171-B8D0-62FB10E2DA41}" type="pres">
      <dgm:prSet presAssocID="{0B5E73A1-91A0-4109-BB34-81095DA83790}" presName="node" presStyleLbl="node1" presStyleIdx="1" presStyleCnt="2">
        <dgm:presLayoutVars>
          <dgm:bulletEnabled val="1"/>
        </dgm:presLayoutVars>
      </dgm:prSet>
      <dgm:spPr/>
    </dgm:pt>
  </dgm:ptLst>
  <dgm:cxnLst>
    <dgm:cxn modelId="{61FE7811-18AA-4470-87BB-014083D38698}" type="presOf" srcId="{36A62095-07EB-412D-8D84-E98FA54E1689}" destId="{C7E92A6C-F8EB-46E6-875A-94047A381D68}" srcOrd="1" destOrd="0" presId="urn:microsoft.com/office/officeart/2005/8/layout/process1"/>
    <dgm:cxn modelId="{6F96C018-2D8E-4847-8EE6-6BA60F35C152}" type="presOf" srcId="{1757D3F7-6739-4FC2-A46B-D4D790AF7647}" destId="{80354B8B-D452-400A-B71F-9D50B1B72D18}" srcOrd="0" destOrd="0" presId="urn:microsoft.com/office/officeart/2005/8/layout/process1"/>
    <dgm:cxn modelId="{35C8123B-08DF-4FAD-9F49-FFFC01F6B3DA}" srcId="{1757D3F7-6739-4FC2-A46B-D4D790AF7647}" destId="{0B5E73A1-91A0-4109-BB34-81095DA83790}" srcOrd="1" destOrd="0" parTransId="{D8E15674-32E7-45F1-BCE9-F18BF216D74B}" sibTransId="{E9435981-C4D4-4A39-A6B4-B83387F348D9}"/>
    <dgm:cxn modelId="{FD744087-44A2-49FF-B5F7-2CD5CCE95350}" type="presOf" srcId="{DE26F472-A774-4E37-B63D-0D2B068165C9}" destId="{4F308DBB-31CE-4BCC-BBF8-045932166345}" srcOrd="0" destOrd="0" presId="urn:microsoft.com/office/officeart/2005/8/layout/process1"/>
    <dgm:cxn modelId="{4697929F-C209-40EC-9CEC-CEFB7A7138E9}" type="presOf" srcId="{0B5E73A1-91A0-4109-BB34-81095DA83790}" destId="{5143BD05-9D6F-4171-B8D0-62FB10E2DA41}" srcOrd="0" destOrd="0" presId="urn:microsoft.com/office/officeart/2005/8/layout/process1"/>
    <dgm:cxn modelId="{5A7C63B6-6A97-4CC6-A542-0454A636F115}" type="presOf" srcId="{36A62095-07EB-412D-8D84-E98FA54E1689}" destId="{0ECB2E23-98AC-43CB-AB73-65C09B717764}" srcOrd="0" destOrd="0" presId="urn:microsoft.com/office/officeart/2005/8/layout/process1"/>
    <dgm:cxn modelId="{63E504D1-CBA1-4EA3-9552-5DD18C3E3069}" srcId="{1757D3F7-6739-4FC2-A46B-D4D790AF7647}" destId="{DE26F472-A774-4E37-B63D-0D2B068165C9}" srcOrd="0" destOrd="0" parTransId="{DD38CE10-09C9-4458-945C-CB2F9FC05A31}" sibTransId="{36A62095-07EB-412D-8D84-E98FA54E1689}"/>
    <dgm:cxn modelId="{A33ADDD0-2A73-4A51-A7B4-53F295242F97}" type="presParOf" srcId="{80354B8B-D452-400A-B71F-9D50B1B72D18}" destId="{4F308DBB-31CE-4BCC-BBF8-045932166345}" srcOrd="0" destOrd="0" presId="urn:microsoft.com/office/officeart/2005/8/layout/process1"/>
    <dgm:cxn modelId="{8767EA5F-F152-4F40-8D28-7C945971C9B0}" type="presParOf" srcId="{80354B8B-D452-400A-B71F-9D50B1B72D18}" destId="{0ECB2E23-98AC-43CB-AB73-65C09B717764}" srcOrd="1" destOrd="0" presId="urn:microsoft.com/office/officeart/2005/8/layout/process1"/>
    <dgm:cxn modelId="{1B05C26E-18D3-4C5A-93D1-C42D1C12FECA}" type="presParOf" srcId="{0ECB2E23-98AC-43CB-AB73-65C09B717764}" destId="{C7E92A6C-F8EB-46E6-875A-94047A381D68}" srcOrd="0" destOrd="0" presId="urn:microsoft.com/office/officeart/2005/8/layout/process1"/>
    <dgm:cxn modelId="{57DDC885-0AB9-41A7-BFB9-A75818C8E512}" type="presParOf" srcId="{80354B8B-D452-400A-B71F-9D50B1B72D18}" destId="{5143BD05-9D6F-4171-B8D0-62FB10E2DA4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FEDB67CB-0B0D-4B2F-BA1B-96378A36ACBE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F0C5EF72-B725-44F5-BF17-8B6608B579DE}">
      <dgm:prSet phldrT="[ข้อความ]" custT="1"/>
      <dgm:spPr/>
      <dgm:t>
        <a:bodyPr/>
        <a:lstStyle/>
        <a:p>
          <a:pPr algn="l"/>
          <a:r>
            <a:rPr lang="th-TH" sz="2000" b="1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1. ประชุม </a:t>
          </a:r>
          <a:r>
            <a:rPr lang="th-TH" sz="2000" b="1" u="none" strike="noStrike" dirty="0" err="1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คก</a:t>
          </a:r>
          <a:r>
            <a:rPr lang="th-TH" sz="2000" b="1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ก./</a:t>
          </a:r>
          <a:r>
            <a:rPr lang="th-TH" sz="2000" b="1" u="none" strike="noStrike" dirty="0" err="1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คท</a:t>
          </a:r>
          <a:r>
            <a:rPr lang="th-TH" sz="2000" b="1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ง. ตามแผนปฏิบัติการ</a:t>
          </a:r>
          <a:endParaRPr lang="th-TH" sz="2000" b="1" dirty="0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gm:t>
    </dgm:pt>
    <dgm:pt modelId="{EFBB2BB2-8876-4BC2-9EF6-E9115FDC0415}" type="parTrans" cxnId="{8E2BF33D-9718-4A73-8FA9-CBD257852231}">
      <dgm:prSet/>
      <dgm:spPr/>
      <dgm:t>
        <a:bodyPr/>
        <a:lstStyle/>
        <a:p>
          <a:pPr algn="l"/>
          <a:endParaRPr lang="th-TH" sz="2000" b="1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gm:t>
    </dgm:pt>
    <dgm:pt modelId="{05CC8933-FE6E-4A73-ADBF-6E32DD5865E7}" type="sibTrans" cxnId="{8E2BF33D-9718-4A73-8FA9-CBD257852231}">
      <dgm:prSet/>
      <dgm:spPr/>
      <dgm:t>
        <a:bodyPr/>
        <a:lstStyle/>
        <a:p>
          <a:pPr algn="l"/>
          <a:endParaRPr lang="th-TH" sz="2000" b="1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gm:t>
    </dgm:pt>
    <dgm:pt modelId="{8EC63D57-9454-47A6-A324-24AFCD3D8588}">
      <dgm:prSet phldrT="[ข้อความ]" custT="1"/>
      <dgm:spPr/>
      <dgm:t>
        <a:bodyPr/>
        <a:lstStyle/>
        <a:p>
          <a:pPr algn="l"/>
          <a:r>
            <a:rPr lang="th-TH" sz="1800" b="1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2. ผล </a:t>
          </a:r>
          <a:r>
            <a:rPr lang="en-US" sz="1800" b="1" dirty="0" err="1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Planfin</a:t>
          </a:r>
          <a:r>
            <a:rPr lang="en-US" sz="1800" b="1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 (</a:t>
          </a:r>
          <a:r>
            <a:rPr lang="th-TH" sz="1800" b="1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ไม่รวมงบลงทุนและค่าเสื่อมราคาฯ) สูงหรือต่ำกว่าแผน ไม่เกินร้อยละ 5  ณ กุมภาพันธ์ 2562 มีจำนวน 4 แห่ง(ร้อยละ 50)</a:t>
          </a:r>
        </a:p>
        <a:p>
          <a:pPr algn="l"/>
          <a:r>
            <a:rPr lang="th-TH" sz="1800" b="1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3. วิกฤตทางการเงิน ระดับ 7 จำนวน 0 แห่ง (ร้อยละ 0)</a:t>
          </a:r>
        </a:p>
      </dgm:t>
    </dgm:pt>
    <dgm:pt modelId="{71FA006D-3DE8-48FA-B2C2-67BBD4067E64}" type="parTrans" cxnId="{46AF2C99-BF58-4A34-8A63-FB2988ED742A}">
      <dgm:prSet/>
      <dgm:spPr/>
      <dgm:t>
        <a:bodyPr/>
        <a:lstStyle/>
        <a:p>
          <a:pPr algn="l"/>
          <a:endParaRPr lang="th-TH" sz="2000" b="1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gm:t>
    </dgm:pt>
    <dgm:pt modelId="{A2B45B06-18A6-4F16-8813-35835CDC485E}" type="sibTrans" cxnId="{46AF2C99-BF58-4A34-8A63-FB2988ED742A}">
      <dgm:prSet/>
      <dgm:spPr/>
      <dgm:t>
        <a:bodyPr/>
        <a:lstStyle/>
        <a:p>
          <a:pPr algn="l"/>
          <a:endParaRPr lang="th-TH" sz="2000" b="1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gm:t>
    </dgm:pt>
    <dgm:pt modelId="{E3B21393-DFB9-4B81-8209-B7B5888358D3}">
      <dgm:prSet custT="1"/>
      <dgm:spPr/>
      <dgm:t>
        <a:bodyPr/>
        <a:lstStyle/>
        <a:p>
          <a:pPr algn="l"/>
          <a:r>
            <a:rPr lang="th-TH" sz="2000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1.1 </a:t>
          </a:r>
          <a:r>
            <a:rPr lang="th-TH" sz="2000" dirty="0" err="1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ปช</a:t>
          </a:r>
          <a:r>
            <a:rPr lang="th-TH" sz="2000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. </a:t>
          </a:r>
          <a:r>
            <a:rPr lang="th-TH" sz="2000" dirty="0" err="1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คท</a:t>
          </a:r>
          <a:r>
            <a:rPr lang="th-TH" sz="2000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ง. บริหารงบ </a:t>
          </a:r>
          <a:r>
            <a:rPr lang="en-US" sz="2000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UC </a:t>
          </a:r>
          <a:r>
            <a:rPr lang="th-TH" sz="2000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ครั้ง 1 วันที่ 30 พ.ย.61</a:t>
          </a:r>
        </a:p>
      </dgm:t>
    </dgm:pt>
    <dgm:pt modelId="{660F17D6-C7AE-4C15-B641-7466E14719EC}" type="parTrans" cxnId="{C60F75E6-B613-462D-866A-CB25E7740EFF}">
      <dgm:prSet/>
      <dgm:spPr/>
      <dgm:t>
        <a:bodyPr/>
        <a:lstStyle/>
        <a:p>
          <a:pPr algn="l"/>
          <a:endParaRPr lang="th-TH" sz="2000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gm:t>
    </dgm:pt>
    <dgm:pt modelId="{EDD9AB3D-2B93-40A3-82EA-28B7D3C03500}" type="sibTrans" cxnId="{C60F75E6-B613-462D-866A-CB25E7740EFF}">
      <dgm:prSet/>
      <dgm:spPr/>
      <dgm:t>
        <a:bodyPr/>
        <a:lstStyle/>
        <a:p>
          <a:pPr algn="l"/>
          <a:endParaRPr lang="th-TH" sz="2000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gm:t>
    </dgm:pt>
    <dgm:pt modelId="{D0135C03-658C-432D-B95D-A2A4A6D0667D}">
      <dgm:prSet custT="1"/>
      <dgm:spPr/>
      <dgm:t>
        <a:bodyPr/>
        <a:lstStyle/>
        <a:p>
          <a:pPr algn="l"/>
          <a:r>
            <a:rPr lang="th-TH" sz="2000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1.2 </a:t>
          </a:r>
          <a:r>
            <a:rPr lang="th-TH" sz="2000" dirty="0" err="1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ปช</a:t>
          </a:r>
          <a:r>
            <a:rPr lang="th-TH" sz="2000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. </a:t>
          </a:r>
          <a:r>
            <a:rPr lang="th-TH" sz="2000" dirty="0" err="1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คก</a:t>
          </a:r>
          <a:r>
            <a:rPr lang="th-TH" sz="2000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ก. </a:t>
          </a:r>
          <a:r>
            <a:rPr lang="en-US" sz="2000" dirty="0" err="1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cfo</a:t>
          </a:r>
          <a:r>
            <a:rPr lang="en-US" sz="2000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 </a:t>
          </a:r>
          <a:r>
            <a:rPr lang="th-TH" sz="2000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ครั้งที่ 1 วันที่ 12ก.พ.62</a:t>
          </a:r>
        </a:p>
      </dgm:t>
    </dgm:pt>
    <dgm:pt modelId="{CFED5927-D3FA-4731-9405-4F7B1358E93A}" type="parTrans" cxnId="{9D732B5D-C6A3-4252-AF3B-D687D4F3EC23}">
      <dgm:prSet/>
      <dgm:spPr/>
      <dgm:t>
        <a:bodyPr/>
        <a:lstStyle/>
        <a:p>
          <a:pPr algn="l"/>
          <a:endParaRPr lang="th-TH" sz="2000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gm:t>
    </dgm:pt>
    <dgm:pt modelId="{F5878C49-B4DB-4C55-9772-63E47238FB6F}" type="sibTrans" cxnId="{9D732B5D-C6A3-4252-AF3B-D687D4F3EC23}">
      <dgm:prSet/>
      <dgm:spPr/>
      <dgm:t>
        <a:bodyPr/>
        <a:lstStyle/>
        <a:p>
          <a:pPr algn="l"/>
          <a:endParaRPr lang="th-TH" sz="2000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gm:t>
    </dgm:pt>
    <dgm:pt modelId="{0497D793-83FC-4ECE-A6AC-EDD45911D800}">
      <dgm:prSet custT="1"/>
      <dgm:spPr/>
      <dgm:t>
        <a:bodyPr/>
        <a:lstStyle/>
        <a:p>
          <a:pPr algn="l"/>
          <a:r>
            <a:rPr lang="th-TH" sz="1800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รายได้ : ภาพรวมจังหวัด ร้อยละ 23.20 รพ. มีรายได้ สูงกว่าแผนทุกแห่ง</a:t>
          </a:r>
        </a:p>
      </dgm:t>
    </dgm:pt>
    <dgm:pt modelId="{59D75CD2-33A9-4A8A-BF69-72131CFA7020}" type="parTrans" cxnId="{DDF22CAB-FF87-4F72-9E20-F52108403675}">
      <dgm:prSet/>
      <dgm:spPr/>
      <dgm:t>
        <a:bodyPr/>
        <a:lstStyle/>
        <a:p>
          <a:pPr algn="l"/>
          <a:endParaRPr lang="th-TH" sz="2000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gm:t>
    </dgm:pt>
    <dgm:pt modelId="{283EEA76-B6CC-4498-A6DE-B9A898DD12DB}" type="sibTrans" cxnId="{DDF22CAB-FF87-4F72-9E20-F52108403675}">
      <dgm:prSet/>
      <dgm:spPr/>
      <dgm:t>
        <a:bodyPr/>
        <a:lstStyle/>
        <a:p>
          <a:pPr algn="l"/>
          <a:endParaRPr lang="th-TH" sz="2000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gm:t>
    </dgm:pt>
    <dgm:pt modelId="{5DE09D3D-5FA3-4808-9601-5D85EFBA227F}">
      <dgm:prSet custT="1"/>
      <dgm:spPr/>
      <dgm:t>
        <a:bodyPr/>
        <a:lstStyle/>
        <a:p>
          <a:pPr algn="l"/>
          <a:r>
            <a:rPr lang="th-TH" sz="1800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ค่าใช้จ่าย : ภาพรวมจังหวัด ร้อยละ 1.39 รพ.  มีค่าใช้จ่าย สูงหรือต่ำกว่าแผน ไม่เกินร้อยละ 5 จำนวน 4 แห่ง(ยะลา เบตง ธารโต กาบัง)</a:t>
          </a:r>
        </a:p>
      </dgm:t>
    </dgm:pt>
    <dgm:pt modelId="{54954B8F-6DE0-4B0C-BCAB-8D0C98CE4B96}" type="parTrans" cxnId="{84641AE8-AC47-410F-BE1E-3ED4E59C129A}">
      <dgm:prSet/>
      <dgm:spPr/>
      <dgm:t>
        <a:bodyPr/>
        <a:lstStyle/>
        <a:p>
          <a:pPr algn="l"/>
          <a:endParaRPr lang="th-TH" sz="2000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gm:t>
    </dgm:pt>
    <dgm:pt modelId="{F2DFA0EA-C974-40E4-97EB-04BBFD8D6FDA}" type="sibTrans" cxnId="{84641AE8-AC47-410F-BE1E-3ED4E59C129A}">
      <dgm:prSet/>
      <dgm:spPr/>
      <dgm:t>
        <a:bodyPr/>
        <a:lstStyle/>
        <a:p>
          <a:pPr algn="l"/>
          <a:endParaRPr lang="th-TH" sz="2000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gm:t>
    </dgm:pt>
    <dgm:pt modelId="{3C51A78A-D64F-444B-AFFC-68B971A387EC}">
      <dgm:prSet custT="1"/>
      <dgm:spPr/>
      <dgm:t>
        <a:bodyPr/>
        <a:lstStyle/>
        <a:p>
          <a:pPr algn="l"/>
          <a:endParaRPr lang="th-TH" sz="1800" dirty="0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gm:t>
    </dgm:pt>
    <dgm:pt modelId="{50682651-E2B8-427F-B09E-5F298C3C3125}" type="parTrans" cxnId="{3BF447C9-0267-4908-8321-389EF71D065D}">
      <dgm:prSet/>
      <dgm:spPr/>
      <dgm:t>
        <a:bodyPr/>
        <a:lstStyle/>
        <a:p>
          <a:pPr algn="l"/>
          <a:endParaRPr lang="th-TH" sz="2000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gm:t>
    </dgm:pt>
    <dgm:pt modelId="{53364B8D-FF82-48AF-8FBB-4D9383FCC8EE}" type="sibTrans" cxnId="{3BF447C9-0267-4908-8321-389EF71D065D}">
      <dgm:prSet/>
      <dgm:spPr/>
      <dgm:t>
        <a:bodyPr/>
        <a:lstStyle/>
        <a:p>
          <a:pPr algn="l"/>
          <a:endParaRPr lang="th-TH" sz="2000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gm:t>
    </dgm:pt>
    <dgm:pt modelId="{13294226-0578-43FA-80CC-D0D8D5604A52}" type="pres">
      <dgm:prSet presAssocID="{FEDB67CB-0B0D-4B2F-BA1B-96378A36ACBE}" presName="Name0" presStyleCnt="0">
        <dgm:presLayoutVars>
          <dgm:dir/>
          <dgm:animLvl val="lvl"/>
          <dgm:resizeHandles/>
        </dgm:presLayoutVars>
      </dgm:prSet>
      <dgm:spPr/>
    </dgm:pt>
    <dgm:pt modelId="{375971C5-359C-4D19-A9AB-EFCEA7B920D3}" type="pres">
      <dgm:prSet presAssocID="{F0C5EF72-B725-44F5-BF17-8B6608B579DE}" presName="linNode" presStyleCnt="0"/>
      <dgm:spPr/>
    </dgm:pt>
    <dgm:pt modelId="{E1E05D51-5B3C-410B-A3D4-9CFAEA6D5668}" type="pres">
      <dgm:prSet presAssocID="{F0C5EF72-B725-44F5-BF17-8B6608B579DE}" presName="parentShp" presStyleLbl="node1" presStyleIdx="0" presStyleCnt="2" custScaleX="115325" custScaleY="71753">
        <dgm:presLayoutVars>
          <dgm:bulletEnabled val="1"/>
        </dgm:presLayoutVars>
      </dgm:prSet>
      <dgm:spPr/>
    </dgm:pt>
    <dgm:pt modelId="{56EF4229-900F-473D-B6C2-CA5A7634DBAF}" type="pres">
      <dgm:prSet presAssocID="{F0C5EF72-B725-44F5-BF17-8B6608B579DE}" presName="childShp" presStyleLbl="bgAccFollowNode1" presStyleIdx="0" presStyleCnt="2" custScaleY="74974">
        <dgm:presLayoutVars>
          <dgm:bulletEnabled val="1"/>
        </dgm:presLayoutVars>
      </dgm:prSet>
      <dgm:spPr/>
    </dgm:pt>
    <dgm:pt modelId="{25DDB390-3B7E-4228-920D-2ACABD2B5CE7}" type="pres">
      <dgm:prSet presAssocID="{05CC8933-FE6E-4A73-ADBF-6E32DD5865E7}" presName="spacing" presStyleCnt="0"/>
      <dgm:spPr/>
    </dgm:pt>
    <dgm:pt modelId="{364E3B82-0C8F-44AD-BAA5-C7ADFCF20EDB}" type="pres">
      <dgm:prSet presAssocID="{8EC63D57-9454-47A6-A324-24AFCD3D8588}" presName="linNode" presStyleCnt="0"/>
      <dgm:spPr/>
    </dgm:pt>
    <dgm:pt modelId="{6403BE50-6239-425A-83D6-E7353E0A2299}" type="pres">
      <dgm:prSet presAssocID="{8EC63D57-9454-47A6-A324-24AFCD3D8588}" presName="parentShp" presStyleLbl="node1" presStyleIdx="1" presStyleCnt="2" custScaleX="114703" custScaleY="113012">
        <dgm:presLayoutVars>
          <dgm:bulletEnabled val="1"/>
        </dgm:presLayoutVars>
      </dgm:prSet>
      <dgm:spPr/>
    </dgm:pt>
    <dgm:pt modelId="{83461101-D363-4752-B7A0-67E164B17A1A}" type="pres">
      <dgm:prSet presAssocID="{8EC63D57-9454-47A6-A324-24AFCD3D8588}" presName="childShp" presStyleLbl="bgAccFollowNode1" presStyleIdx="1" presStyleCnt="2" custScaleX="91278" custScaleY="148860">
        <dgm:presLayoutVars>
          <dgm:bulletEnabled val="1"/>
        </dgm:presLayoutVars>
      </dgm:prSet>
      <dgm:spPr/>
    </dgm:pt>
  </dgm:ptLst>
  <dgm:cxnLst>
    <dgm:cxn modelId="{D1EFA61E-F594-4EBB-9842-26F203229391}" type="presOf" srcId="{F0C5EF72-B725-44F5-BF17-8B6608B579DE}" destId="{E1E05D51-5B3C-410B-A3D4-9CFAEA6D5668}" srcOrd="0" destOrd="0" presId="urn:microsoft.com/office/officeart/2005/8/layout/vList6"/>
    <dgm:cxn modelId="{372A8321-FF9D-40DC-8376-EACB5A471FFC}" type="presOf" srcId="{D0135C03-658C-432D-B95D-A2A4A6D0667D}" destId="{56EF4229-900F-473D-B6C2-CA5A7634DBAF}" srcOrd="0" destOrd="1" presId="urn:microsoft.com/office/officeart/2005/8/layout/vList6"/>
    <dgm:cxn modelId="{BC2CF325-5468-449B-B7B3-E2FD808556F3}" type="presOf" srcId="{FEDB67CB-0B0D-4B2F-BA1B-96378A36ACBE}" destId="{13294226-0578-43FA-80CC-D0D8D5604A52}" srcOrd="0" destOrd="0" presId="urn:microsoft.com/office/officeart/2005/8/layout/vList6"/>
    <dgm:cxn modelId="{B803942A-C94F-40D9-AF1D-E1A984BC3428}" type="presOf" srcId="{0497D793-83FC-4ECE-A6AC-EDD45911D800}" destId="{83461101-D363-4752-B7A0-67E164B17A1A}" srcOrd="0" destOrd="0" presId="urn:microsoft.com/office/officeart/2005/8/layout/vList6"/>
    <dgm:cxn modelId="{8E2BF33D-9718-4A73-8FA9-CBD257852231}" srcId="{FEDB67CB-0B0D-4B2F-BA1B-96378A36ACBE}" destId="{F0C5EF72-B725-44F5-BF17-8B6608B579DE}" srcOrd="0" destOrd="0" parTransId="{EFBB2BB2-8876-4BC2-9EF6-E9115FDC0415}" sibTransId="{05CC8933-FE6E-4A73-ADBF-6E32DD5865E7}"/>
    <dgm:cxn modelId="{9D732B5D-C6A3-4252-AF3B-D687D4F3EC23}" srcId="{F0C5EF72-B725-44F5-BF17-8B6608B579DE}" destId="{D0135C03-658C-432D-B95D-A2A4A6D0667D}" srcOrd="1" destOrd="0" parTransId="{CFED5927-D3FA-4731-9405-4F7B1358E93A}" sibTransId="{F5878C49-B4DB-4C55-9772-63E47238FB6F}"/>
    <dgm:cxn modelId="{19F78761-F2D1-41BA-8B8B-B374F6E2875D}" type="presOf" srcId="{5DE09D3D-5FA3-4808-9601-5D85EFBA227F}" destId="{83461101-D363-4752-B7A0-67E164B17A1A}" srcOrd="0" destOrd="1" presId="urn:microsoft.com/office/officeart/2005/8/layout/vList6"/>
    <dgm:cxn modelId="{46AF2C99-BF58-4A34-8A63-FB2988ED742A}" srcId="{FEDB67CB-0B0D-4B2F-BA1B-96378A36ACBE}" destId="{8EC63D57-9454-47A6-A324-24AFCD3D8588}" srcOrd="1" destOrd="0" parTransId="{71FA006D-3DE8-48FA-B2C2-67BBD4067E64}" sibTransId="{A2B45B06-18A6-4F16-8813-35835CDC485E}"/>
    <dgm:cxn modelId="{DDF22CAB-FF87-4F72-9E20-F52108403675}" srcId="{8EC63D57-9454-47A6-A324-24AFCD3D8588}" destId="{0497D793-83FC-4ECE-A6AC-EDD45911D800}" srcOrd="0" destOrd="0" parTransId="{59D75CD2-33A9-4A8A-BF69-72131CFA7020}" sibTransId="{283EEA76-B6CC-4498-A6DE-B9A898DD12DB}"/>
    <dgm:cxn modelId="{56FBFDAD-EB5D-4092-83CC-B0E0CE87C078}" type="presOf" srcId="{8EC63D57-9454-47A6-A324-24AFCD3D8588}" destId="{6403BE50-6239-425A-83D6-E7353E0A2299}" srcOrd="0" destOrd="0" presId="urn:microsoft.com/office/officeart/2005/8/layout/vList6"/>
    <dgm:cxn modelId="{3BF447C9-0267-4908-8321-389EF71D065D}" srcId="{8EC63D57-9454-47A6-A324-24AFCD3D8588}" destId="{3C51A78A-D64F-444B-AFFC-68B971A387EC}" srcOrd="2" destOrd="0" parTransId="{50682651-E2B8-427F-B09E-5F298C3C3125}" sibTransId="{53364B8D-FF82-48AF-8FBB-4D9383FCC8EE}"/>
    <dgm:cxn modelId="{3FFB63CC-BDB2-4105-9597-3B729EF50A5E}" type="presOf" srcId="{E3B21393-DFB9-4B81-8209-B7B5888358D3}" destId="{56EF4229-900F-473D-B6C2-CA5A7634DBAF}" srcOrd="0" destOrd="0" presId="urn:microsoft.com/office/officeart/2005/8/layout/vList6"/>
    <dgm:cxn modelId="{C60F75E6-B613-462D-866A-CB25E7740EFF}" srcId="{F0C5EF72-B725-44F5-BF17-8B6608B579DE}" destId="{E3B21393-DFB9-4B81-8209-B7B5888358D3}" srcOrd="0" destOrd="0" parTransId="{660F17D6-C7AE-4C15-B641-7466E14719EC}" sibTransId="{EDD9AB3D-2B93-40A3-82EA-28B7D3C03500}"/>
    <dgm:cxn modelId="{84641AE8-AC47-410F-BE1E-3ED4E59C129A}" srcId="{8EC63D57-9454-47A6-A324-24AFCD3D8588}" destId="{5DE09D3D-5FA3-4808-9601-5D85EFBA227F}" srcOrd="1" destOrd="0" parTransId="{54954B8F-6DE0-4B0C-BCAB-8D0C98CE4B96}" sibTransId="{F2DFA0EA-C974-40E4-97EB-04BBFD8D6FDA}"/>
    <dgm:cxn modelId="{894EACEF-F511-455A-A91B-BF1D70728F87}" type="presOf" srcId="{3C51A78A-D64F-444B-AFFC-68B971A387EC}" destId="{83461101-D363-4752-B7A0-67E164B17A1A}" srcOrd="0" destOrd="2" presId="urn:microsoft.com/office/officeart/2005/8/layout/vList6"/>
    <dgm:cxn modelId="{57CA98A7-EC7E-4B24-872F-845018FA0126}" type="presParOf" srcId="{13294226-0578-43FA-80CC-D0D8D5604A52}" destId="{375971C5-359C-4D19-A9AB-EFCEA7B920D3}" srcOrd="0" destOrd="0" presId="urn:microsoft.com/office/officeart/2005/8/layout/vList6"/>
    <dgm:cxn modelId="{97720799-B2D0-4C85-8427-5A0F82FA2091}" type="presParOf" srcId="{375971C5-359C-4D19-A9AB-EFCEA7B920D3}" destId="{E1E05D51-5B3C-410B-A3D4-9CFAEA6D5668}" srcOrd="0" destOrd="0" presId="urn:microsoft.com/office/officeart/2005/8/layout/vList6"/>
    <dgm:cxn modelId="{79BFBC49-8380-4F40-B2FF-7DEF6D64913B}" type="presParOf" srcId="{375971C5-359C-4D19-A9AB-EFCEA7B920D3}" destId="{56EF4229-900F-473D-B6C2-CA5A7634DBAF}" srcOrd="1" destOrd="0" presId="urn:microsoft.com/office/officeart/2005/8/layout/vList6"/>
    <dgm:cxn modelId="{B2E1A071-D660-4BE5-8E80-F645411802DF}" type="presParOf" srcId="{13294226-0578-43FA-80CC-D0D8D5604A52}" destId="{25DDB390-3B7E-4228-920D-2ACABD2B5CE7}" srcOrd="1" destOrd="0" presId="urn:microsoft.com/office/officeart/2005/8/layout/vList6"/>
    <dgm:cxn modelId="{856212EB-8EBD-4CA9-9731-44A473F51067}" type="presParOf" srcId="{13294226-0578-43FA-80CC-D0D8D5604A52}" destId="{364E3B82-0C8F-44AD-BAA5-C7ADFCF20EDB}" srcOrd="2" destOrd="0" presId="urn:microsoft.com/office/officeart/2005/8/layout/vList6"/>
    <dgm:cxn modelId="{1E2E3A9F-0530-4BA3-9286-7A30B718056F}" type="presParOf" srcId="{364E3B82-0C8F-44AD-BAA5-C7ADFCF20EDB}" destId="{6403BE50-6239-425A-83D6-E7353E0A2299}" srcOrd="0" destOrd="0" presId="urn:microsoft.com/office/officeart/2005/8/layout/vList6"/>
    <dgm:cxn modelId="{DE812884-352E-4CA9-AFE7-9789B4A91BB3}" type="presParOf" srcId="{364E3B82-0C8F-44AD-BAA5-C7ADFCF20EDB}" destId="{83461101-D363-4752-B7A0-67E164B17A1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57D3F7-6739-4FC2-A46B-D4D790AF7647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DE26F472-A774-4E37-B63D-0D2B068165C9}">
      <dgm:prSet phldrT="[ข้อความ]" custT="1"/>
      <dgm:spPr/>
      <dgm:t>
        <a:bodyPr/>
        <a:lstStyle/>
        <a:p>
          <a:r>
            <a:rPr lang="th-TH" sz="1800" b="1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2,750</a:t>
          </a:r>
        </a:p>
      </dgm:t>
    </dgm:pt>
    <dgm:pt modelId="{DD38CE10-09C9-4458-945C-CB2F9FC05A31}" type="parTrans" cxnId="{63E504D1-CBA1-4EA3-9552-5DD18C3E3069}">
      <dgm:prSet/>
      <dgm:spPr/>
      <dgm:t>
        <a:bodyPr/>
        <a:lstStyle/>
        <a:p>
          <a:endParaRPr lang="th-TH" sz="1800" b="1">
            <a:solidFill>
              <a:schemeClr val="tx1"/>
            </a:solidFill>
          </a:endParaRPr>
        </a:p>
      </dgm:t>
    </dgm:pt>
    <dgm:pt modelId="{36A62095-07EB-412D-8D84-E98FA54E1689}" type="sibTrans" cxnId="{63E504D1-CBA1-4EA3-9552-5DD18C3E3069}">
      <dgm:prSet custT="1"/>
      <dgm:spPr/>
      <dgm:t>
        <a:bodyPr/>
        <a:lstStyle/>
        <a:p>
          <a:endParaRPr lang="th-TH" sz="1400" b="1">
            <a:solidFill>
              <a:schemeClr val="tx1"/>
            </a:solidFill>
          </a:endParaRPr>
        </a:p>
      </dgm:t>
    </dgm:pt>
    <dgm:pt modelId="{0B5E73A1-91A0-4109-BB34-81095DA83790}">
      <dgm:prSet phldrT="[ข้อความ]" custT="1"/>
      <dgm:spPr/>
      <dgm:t>
        <a:bodyPr/>
        <a:lstStyle/>
        <a:p>
          <a:r>
            <a:rPr lang="th-TH" sz="1800" b="1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2,313</a:t>
          </a:r>
          <a:endParaRPr lang="th-TH" sz="1800" b="1" dirty="0">
            <a:solidFill>
              <a:schemeClr val="tx1"/>
            </a:solidFill>
          </a:endParaRPr>
        </a:p>
      </dgm:t>
    </dgm:pt>
    <dgm:pt modelId="{D8E15674-32E7-45F1-BCE9-F18BF216D74B}" type="parTrans" cxnId="{35C8123B-08DF-4FAD-9F49-FFFC01F6B3DA}">
      <dgm:prSet/>
      <dgm:spPr/>
      <dgm:t>
        <a:bodyPr/>
        <a:lstStyle/>
        <a:p>
          <a:endParaRPr lang="th-TH" sz="1800" b="1">
            <a:solidFill>
              <a:schemeClr val="tx1"/>
            </a:solidFill>
          </a:endParaRPr>
        </a:p>
      </dgm:t>
    </dgm:pt>
    <dgm:pt modelId="{E9435981-C4D4-4A39-A6B4-B83387F348D9}" type="sibTrans" cxnId="{35C8123B-08DF-4FAD-9F49-FFFC01F6B3DA}">
      <dgm:prSet custT="1"/>
      <dgm:spPr/>
      <dgm:t>
        <a:bodyPr/>
        <a:lstStyle/>
        <a:p>
          <a:endParaRPr lang="th-TH" sz="1400" b="1">
            <a:solidFill>
              <a:schemeClr val="tx1"/>
            </a:solidFill>
          </a:endParaRPr>
        </a:p>
      </dgm:t>
    </dgm:pt>
    <dgm:pt modelId="{953776EC-78BB-47E7-8345-B56A7D29ACB0}">
      <dgm:prSet phldrT="[ข้อความ]" custT="1"/>
      <dgm:spPr/>
      <dgm:t>
        <a:bodyPr/>
        <a:lstStyle/>
        <a:p>
          <a:r>
            <a:rPr lang="th-TH" sz="1800" b="1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84.1</a:t>
          </a:r>
          <a:endParaRPr lang="th-TH" sz="1800" b="1" dirty="0">
            <a:solidFill>
              <a:schemeClr val="tx1"/>
            </a:solidFill>
          </a:endParaRPr>
        </a:p>
      </dgm:t>
    </dgm:pt>
    <dgm:pt modelId="{AB083777-8929-48DE-A207-4198D3981366}" type="parTrans" cxnId="{8FBD8784-071C-4D5F-B189-4119F5D716DB}">
      <dgm:prSet/>
      <dgm:spPr/>
      <dgm:t>
        <a:bodyPr/>
        <a:lstStyle/>
        <a:p>
          <a:endParaRPr lang="th-TH" sz="1800" b="1">
            <a:solidFill>
              <a:schemeClr val="tx1"/>
            </a:solidFill>
          </a:endParaRPr>
        </a:p>
      </dgm:t>
    </dgm:pt>
    <dgm:pt modelId="{2AC281CE-9ED8-48D7-BC34-816EF2974F25}" type="sibTrans" cxnId="{8FBD8784-071C-4D5F-B189-4119F5D716DB}">
      <dgm:prSet/>
      <dgm:spPr/>
      <dgm:t>
        <a:bodyPr/>
        <a:lstStyle/>
        <a:p>
          <a:endParaRPr lang="th-TH" sz="1800" b="1">
            <a:solidFill>
              <a:schemeClr val="tx1"/>
            </a:solidFill>
          </a:endParaRPr>
        </a:p>
      </dgm:t>
    </dgm:pt>
    <dgm:pt modelId="{80354B8B-D452-400A-B71F-9D50B1B72D18}" type="pres">
      <dgm:prSet presAssocID="{1757D3F7-6739-4FC2-A46B-D4D790AF7647}" presName="Name0" presStyleCnt="0">
        <dgm:presLayoutVars>
          <dgm:dir/>
          <dgm:resizeHandles val="exact"/>
        </dgm:presLayoutVars>
      </dgm:prSet>
      <dgm:spPr/>
    </dgm:pt>
    <dgm:pt modelId="{4F308DBB-31CE-4BCC-BBF8-045932166345}" type="pres">
      <dgm:prSet presAssocID="{DE26F472-A774-4E37-B63D-0D2B068165C9}" presName="node" presStyleLbl="node1" presStyleIdx="0" presStyleCnt="3">
        <dgm:presLayoutVars>
          <dgm:bulletEnabled val="1"/>
        </dgm:presLayoutVars>
      </dgm:prSet>
      <dgm:spPr/>
    </dgm:pt>
    <dgm:pt modelId="{0ECB2E23-98AC-43CB-AB73-65C09B717764}" type="pres">
      <dgm:prSet presAssocID="{36A62095-07EB-412D-8D84-E98FA54E1689}" presName="sibTrans" presStyleLbl="sibTrans2D1" presStyleIdx="0" presStyleCnt="2"/>
      <dgm:spPr/>
    </dgm:pt>
    <dgm:pt modelId="{C7E92A6C-F8EB-46E6-875A-94047A381D68}" type="pres">
      <dgm:prSet presAssocID="{36A62095-07EB-412D-8D84-E98FA54E1689}" presName="connectorText" presStyleLbl="sibTrans2D1" presStyleIdx="0" presStyleCnt="2"/>
      <dgm:spPr/>
    </dgm:pt>
    <dgm:pt modelId="{5143BD05-9D6F-4171-B8D0-62FB10E2DA41}" type="pres">
      <dgm:prSet presAssocID="{0B5E73A1-91A0-4109-BB34-81095DA83790}" presName="node" presStyleLbl="node1" presStyleIdx="1" presStyleCnt="3">
        <dgm:presLayoutVars>
          <dgm:bulletEnabled val="1"/>
        </dgm:presLayoutVars>
      </dgm:prSet>
      <dgm:spPr/>
    </dgm:pt>
    <dgm:pt modelId="{0678AB5B-C797-41AE-92B0-523CF490D45D}" type="pres">
      <dgm:prSet presAssocID="{E9435981-C4D4-4A39-A6B4-B83387F348D9}" presName="sibTrans" presStyleLbl="sibTrans2D1" presStyleIdx="1" presStyleCnt="2"/>
      <dgm:spPr/>
    </dgm:pt>
    <dgm:pt modelId="{62286C5B-2959-4A1F-BE32-F42E5F5F1077}" type="pres">
      <dgm:prSet presAssocID="{E9435981-C4D4-4A39-A6B4-B83387F348D9}" presName="connectorText" presStyleLbl="sibTrans2D1" presStyleIdx="1" presStyleCnt="2"/>
      <dgm:spPr/>
    </dgm:pt>
    <dgm:pt modelId="{64AF2956-5CD1-45FA-A950-B03BEADE0CF0}" type="pres">
      <dgm:prSet presAssocID="{953776EC-78BB-47E7-8345-B56A7D29ACB0}" presName="node" presStyleLbl="node1" presStyleIdx="2" presStyleCnt="3">
        <dgm:presLayoutVars>
          <dgm:bulletEnabled val="1"/>
        </dgm:presLayoutVars>
      </dgm:prSet>
      <dgm:spPr/>
    </dgm:pt>
  </dgm:ptLst>
  <dgm:cxnLst>
    <dgm:cxn modelId="{61FE7811-18AA-4470-87BB-014083D38698}" type="presOf" srcId="{36A62095-07EB-412D-8D84-E98FA54E1689}" destId="{C7E92A6C-F8EB-46E6-875A-94047A381D68}" srcOrd="1" destOrd="0" presId="urn:microsoft.com/office/officeart/2005/8/layout/process1"/>
    <dgm:cxn modelId="{6F96C018-2D8E-4847-8EE6-6BA60F35C152}" type="presOf" srcId="{1757D3F7-6739-4FC2-A46B-D4D790AF7647}" destId="{80354B8B-D452-400A-B71F-9D50B1B72D18}" srcOrd="0" destOrd="0" presId="urn:microsoft.com/office/officeart/2005/8/layout/process1"/>
    <dgm:cxn modelId="{35C8123B-08DF-4FAD-9F49-FFFC01F6B3DA}" srcId="{1757D3F7-6739-4FC2-A46B-D4D790AF7647}" destId="{0B5E73A1-91A0-4109-BB34-81095DA83790}" srcOrd="1" destOrd="0" parTransId="{D8E15674-32E7-45F1-BCE9-F18BF216D74B}" sibTransId="{E9435981-C4D4-4A39-A6B4-B83387F348D9}"/>
    <dgm:cxn modelId="{BD83EA3D-BE0A-46A0-9EB6-9F5D719CDCA1}" type="presOf" srcId="{E9435981-C4D4-4A39-A6B4-B83387F348D9}" destId="{62286C5B-2959-4A1F-BE32-F42E5F5F1077}" srcOrd="1" destOrd="0" presId="urn:microsoft.com/office/officeart/2005/8/layout/process1"/>
    <dgm:cxn modelId="{2902A971-FD14-431E-830B-D1A887B2B908}" type="presOf" srcId="{E9435981-C4D4-4A39-A6B4-B83387F348D9}" destId="{0678AB5B-C797-41AE-92B0-523CF490D45D}" srcOrd="0" destOrd="0" presId="urn:microsoft.com/office/officeart/2005/8/layout/process1"/>
    <dgm:cxn modelId="{8FBD8784-071C-4D5F-B189-4119F5D716DB}" srcId="{1757D3F7-6739-4FC2-A46B-D4D790AF7647}" destId="{953776EC-78BB-47E7-8345-B56A7D29ACB0}" srcOrd="2" destOrd="0" parTransId="{AB083777-8929-48DE-A207-4198D3981366}" sibTransId="{2AC281CE-9ED8-48D7-BC34-816EF2974F25}"/>
    <dgm:cxn modelId="{FD744087-44A2-49FF-B5F7-2CD5CCE95350}" type="presOf" srcId="{DE26F472-A774-4E37-B63D-0D2B068165C9}" destId="{4F308DBB-31CE-4BCC-BBF8-045932166345}" srcOrd="0" destOrd="0" presId="urn:microsoft.com/office/officeart/2005/8/layout/process1"/>
    <dgm:cxn modelId="{4697929F-C209-40EC-9CEC-CEFB7A7138E9}" type="presOf" srcId="{0B5E73A1-91A0-4109-BB34-81095DA83790}" destId="{5143BD05-9D6F-4171-B8D0-62FB10E2DA41}" srcOrd="0" destOrd="0" presId="urn:microsoft.com/office/officeart/2005/8/layout/process1"/>
    <dgm:cxn modelId="{5A7C63B6-6A97-4CC6-A542-0454A636F115}" type="presOf" srcId="{36A62095-07EB-412D-8D84-E98FA54E1689}" destId="{0ECB2E23-98AC-43CB-AB73-65C09B717764}" srcOrd="0" destOrd="0" presId="urn:microsoft.com/office/officeart/2005/8/layout/process1"/>
    <dgm:cxn modelId="{582573C3-C01F-4B44-B427-EE77CFC281BF}" type="presOf" srcId="{953776EC-78BB-47E7-8345-B56A7D29ACB0}" destId="{64AF2956-5CD1-45FA-A950-B03BEADE0CF0}" srcOrd="0" destOrd="0" presId="urn:microsoft.com/office/officeart/2005/8/layout/process1"/>
    <dgm:cxn modelId="{63E504D1-CBA1-4EA3-9552-5DD18C3E3069}" srcId="{1757D3F7-6739-4FC2-A46B-D4D790AF7647}" destId="{DE26F472-A774-4E37-B63D-0D2B068165C9}" srcOrd="0" destOrd="0" parTransId="{DD38CE10-09C9-4458-945C-CB2F9FC05A31}" sibTransId="{36A62095-07EB-412D-8D84-E98FA54E1689}"/>
    <dgm:cxn modelId="{A33ADDD0-2A73-4A51-A7B4-53F295242F97}" type="presParOf" srcId="{80354B8B-D452-400A-B71F-9D50B1B72D18}" destId="{4F308DBB-31CE-4BCC-BBF8-045932166345}" srcOrd="0" destOrd="0" presId="urn:microsoft.com/office/officeart/2005/8/layout/process1"/>
    <dgm:cxn modelId="{8767EA5F-F152-4F40-8D28-7C945971C9B0}" type="presParOf" srcId="{80354B8B-D452-400A-B71F-9D50B1B72D18}" destId="{0ECB2E23-98AC-43CB-AB73-65C09B717764}" srcOrd="1" destOrd="0" presId="urn:microsoft.com/office/officeart/2005/8/layout/process1"/>
    <dgm:cxn modelId="{1B05C26E-18D3-4C5A-93D1-C42D1C12FECA}" type="presParOf" srcId="{0ECB2E23-98AC-43CB-AB73-65C09B717764}" destId="{C7E92A6C-F8EB-46E6-875A-94047A381D68}" srcOrd="0" destOrd="0" presId="urn:microsoft.com/office/officeart/2005/8/layout/process1"/>
    <dgm:cxn modelId="{57DDC885-0AB9-41A7-BFB9-A75818C8E512}" type="presParOf" srcId="{80354B8B-D452-400A-B71F-9D50B1B72D18}" destId="{5143BD05-9D6F-4171-B8D0-62FB10E2DA41}" srcOrd="2" destOrd="0" presId="urn:microsoft.com/office/officeart/2005/8/layout/process1"/>
    <dgm:cxn modelId="{A4C1F265-B399-4E14-82B4-730B6D8D11F1}" type="presParOf" srcId="{80354B8B-D452-400A-B71F-9D50B1B72D18}" destId="{0678AB5B-C797-41AE-92B0-523CF490D45D}" srcOrd="3" destOrd="0" presId="urn:microsoft.com/office/officeart/2005/8/layout/process1"/>
    <dgm:cxn modelId="{D296875E-EDF9-4DB0-B7B7-0C67D842A46C}" type="presParOf" srcId="{0678AB5B-C797-41AE-92B0-523CF490D45D}" destId="{62286C5B-2959-4A1F-BE32-F42E5F5F1077}" srcOrd="0" destOrd="0" presId="urn:microsoft.com/office/officeart/2005/8/layout/process1"/>
    <dgm:cxn modelId="{E0B3B39B-47EE-44A3-BDF5-4E28751DF4E3}" type="presParOf" srcId="{80354B8B-D452-400A-B71F-9D50B1B72D18}" destId="{64AF2956-5CD1-45FA-A950-B03BEADE0CF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757D3F7-6739-4FC2-A46B-D4D790AF7647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DE26F472-A774-4E37-B63D-0D2B068165C9}">
      <dgm:prSet phldrT="[ข้อความ]" custT="1"/>
      <dgm:spPr/>
      <dgm:t>
        <a:bodyPr/>
        <a:lstStyle/>
        <a:p>
          <a:r>
            <a:rPr lang="th-TH" sz="1800" b="1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10,055</a:t>
          </a:r>
        </a:p>
      </dgm:t>
    </dgm:pt>
    <dgm:pt modelId="{DD38CE10-09C9-4458-945C-CB2F9FC05A31}" type="parTrans" cxnId="{63E504D1-CBA1-4EA3-9552-5DD18C3E3069}">
      <dgm:prSet/>
      <dgm:spPr/>
      <dgm:t>
        <a:bodyPr/>
        <a:lstStyle/>
        <a:p>
          <a:endParaRPr lang="th-TH" sz="1800" b="1">
            <a:solidFill>
              <a:schemeClr val="tx1"/>
            </a:solidFill>
          </a:endParaRPr>
        </a:p>
      </dgm:t>
    </dgm:pt>
    <dgm:pt modelId="{36A62095-07EB-412D-8D84-E98FA54E1689}" type="sibTrans" cxnId="{63E504D1-CBA1-4EA3-9552-5DD18C3E3069}">
      <dgm:prSet custT="1"/>
      <dgm:spPr/>
      <dgm:t>
        <a:bodyPr/>
        <a:lstStyle/>
        <a:p>
          <a:endParaRPr lang="th-TH" sz="1400" b="1">
            <a:solidFill>
              <a:schemeClr val="tx1"/>
            </a:solidFill>
          </a:endParaRPr>
        </a:p>
      </dgm:t>
    </dgm:pt>
    <dgm:pt modelId="{0B5E73A1-91A0-4109-BB34-81095DA83790}">
      <dgm:prSet phldrT="[ข้อความ]" custT="1"/>
      <dgm:spPr/>
      <dgm:t>
        <a:bodyPr/>
        <a:lstStyle/>
        <a:p>
          <a:r>
            <a:rPr lang="th-TH" sz="1800" b="1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2,750</a:t>
          </a:r>
          <a:endParaRPr lang="th-TH" sz="1800" b="1" dirty="0">
            <a:solidFill>
              <a:schemeClr val="tx1"/>
            </a:solidFill>
          </a:endParaRPr>
        </a:p>
      </dgm:t>
    </dgm:pt>
    <dgm:pt modelId="{D8E15674-32E7-45F1-BCE9-F18BF216D74B}" type="parTrans" cxnId="{35C8123B-08DF-4FAD-9F49-FFFC01F6B3DA}">
      <dgm:prSet/>
      <dgm:spPr/>
      <dgm:t>
        <a:bodyPr/>
        <a:lstStyle/>
        <a:p>
          <a:endParaRPr lang="th-TH" sz="1800" b="1">
            <a:solidFill>
              <a:schemeClr val="tx1"/>
            </a:solidFill>
          </a:endParaRPr>
        </a:p>
      </dgm:t>
    </dgm:pt>
    <dgm:pt modelId="{E9435981-C4D4-4A39-A6B4-B83387F348D9}" type="sibTrans" cxnId="{35C8123B-08DF-4FAD-9F49-FFFC01F6B3DA}">
      <dgm:prSet custT="1"/>
      <dgm:spPr/>
      <dgm:t>
        <a:bodyPr/>
        <a:lstStyle/>
        <a:p>
          <a:endParaRPr lang="th-TH" sz="1400" b="1">
            <a:solidFill>
              <a:schemeClr val="tx1"/>
            </a:solidFill>
          </a:endParaRPr>
        </a:p>
      </dgm:t>
    </dgm:pt>
    <dgm:pt modelId="{953776EC-78BB-47E7-8345-B56A7D29ACB0}">
      <dgm:prSet phldrT="[ข้อความ]" custT="1"/>
      <dgm:spPr/>
      <dgm:t>
        <a:bodyPr/>
        <a:lstStyle/>
        <a:p>
          <a:r>
            <a:rPr lang="en-US" sz="1800" b="1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27.35</a:t>
          </a:r>
          <a:endParaRPr lang="th-TH" sz="1800" b="1" dirty="0">
            <a:solidFill>
              <a:schemeClr val="tx1"/>
            </a:solidFill>
          </a:endParaRPr>
        </a:p>
      </dgm:t>
    </dgm:pt>
    <dgm:pt modelId="{AB083777-8929-48DE-A207-4198D3981366}" type="parTrans" cxnId="{8FBD8784-071C-4D5F-B189-4119F5D716DB}">
      <dgm:prSet/>
      <dgm:spPr/>
      <dgm:t>
        <a:bodyPr/>
        <a:lstStyle/>
        <a:p>
          <a:endParaRPr lang="th-TH" sz="1800" b="1">
            <a:solidFill>
              <a:schemeClr val="tx1"/>
            </a:solidFill>
          </a:endParaRPr>
        </a:p>
      </dgm:t>
    </dgm:pt>
    <dgm:pt modelId="{2AC281CE-9ED8-48D7-BC34-816EF2974F25}" type="sibTrans" cxnId="{8FBD8784-071C-4D5F-B189-4119F5D716DB}">
      <dgm:prSet/>
      <dgm:spPr/>
      <dgm:t>
        <a:bodyPr/>
        <a:lstStyle/>
        <a:p>
          <a:endParaRPr lang="th-TH" sz="1800" b="1">
            <a:solidFill>
              <a:schemeClr val="tx1"/>
            </a:solidFill>
          </a:endParaRPr>
        </a:p>
      </dgm:t>
    </dgm:pt>
    <dgm:pt modelId="{80354B8B-D452-400A-B71F-9D50B1B72D18}" type="pres">
      <dgm:prSet presAssocID="{1757D3F7-6739-4FC2-A46B-D4D790AF7647}" presName="Name0" presStyleCnt="0">
        <dgm:presLayoutVars>
          <dgm:dir/>
          <dgm:resizeHandles val="exact"/>
        </dgm:presLayoutVars>
      </dgm:prSet>
      <dgm:spPr/>
    </dgm:pt>
    <dgm:pt modelId="{4F308DBB-31CE-4BCC-BBF8-045932166345}" type="pres">
      <dgm:prSet presAssocID="{DE26F472-A774-4E37-B63D-0D2B068165C9}" presName="node" presStyleLbl="node1" presStyleIdx="0" presStyleCnt="3">
        <dgm:presLayoutVars>
          <dgm:bulletEnabled val="1"/>
        </dgm:presLayoutVars>
      </dgm:prSet>
      <dgm:spPr/>
    </dgm:pt>
    <dgm:pt modelId="{0ECB2E23-98AC-43CB-AB73-65C09B717764}" type="pres">
      <dgm:prSet presAssocID="{36A62095-07EB-412D-8D84-E98FA54E1689}" presName="sibTrans" presStyleLbl="sibTrans2D1" presStyleIdx="0" presStyleCnt="2"/>
      <dgm:spPr/>
    </dgm:pt>
    <dgm:pt modelId="{C7E92A6C-F8EB-46E6-875A-94047A381D68}" type="pres">
      <dgm:prSet presAssocID="{36A62095-07EB-412D-8D84-E98FA54E1689}" presName="connectorText" presStyleLbl="sibTrans2D1" presStyleIdx="0" presStyleCnt="2"/>
      <dgm:spPr/>
    </dgm:pt>
    <dgm:pt modelId="{5143BD05-9D6F-4171-B8D0-62FB10E2DA41}" type="pres">
      <dgm:prSet presAssocID="{0B5E73A1-91A0-4109-BB34-81095DA83790}" presName="node" presStyleLbl="node1" presStyleIdx="1" presStyleCnt="3">
        <dgm:presLayoutVars>
          <dgm:bulletEnabled val="1"/>
        </dgm:presLayoutVars>
      </dgm:prSet>
      <dgm:spPr/>
    </dgm:pt>
    <dgm:pt modelId="{0678AB5B-C797-41AE-92B0-523CF490D45D}" type="pres">
      <dgm:prSet presAssocID="{E9435981-C4D4-4A39-A6B4-B83387F348D9}" presName="sibTrans" presStyleLbl="sibTrans2D1" presStyleIdx="1" presStyleCnt="2"/>
      <dgm:spPr/>
    </dgm:pt>
    <dgm:pt modelId="{62286C5B-2959-4A1F-BE32-F42E5F5F1077}" type="pres">
      <dgm:prSet presAssocID="{E9435981-C4D4-4A39-A6B4-B83387F348D9}" presName="connectorText" presStyleLbl="sibTrans2D1" presStyleIdx="1" presStyleCnt="2"/>
      <dgm:spPr/>
    </dgm:pt>
    <dgm:pt modelId="{64AF2956-5CD1-45FA-A950-B03BEADE0CF0}" type="pres">
      <dgm:prSet presAssocID="{953776EC-78BB-47E7-8345-B56A7D29ACB0}" presName="node" presStyleLbl="node1" presStyleIdx="2" presStyleCnt="3">
        <dgm:presLayoutVars>
          <dgm:bulletEnabled val="1"/>
        </dgm:presLayoutVars>
      </dgm:prSet>
      <dgm:spPr/>
    </dgm:pt>
  </dgm:ptLst>
  <dgm:cxnLst>
    <dgm:cxn modelId="{61FE7811-18AA-4470-87BB-014083D38698}" type="presOf" srcId="{36A62095-07EB-412D-8D84-E98FA54E1689}" destId="{C7E92A6C-F8EB-46E6-875A-94047A381D68}" srcOrd="1" destOrd="0" presId="urn:microsoft.com/office/officeart/2005/8/layout/process1"/>
    <dgm:cxn modelId="{6F96C018-2D8E-4847-8EE6-6BA60F35C152}" type="presOf" srcId="{1757D3F7-6739-4FC2-A46B-D4D790AF7647}" destId="{80354B8B-D452-400A-B71F-9D50B1B72D18}" srcOrd="0" destOrd="0" presId="urn:microsoft.com/office/officeart/2005/8/layout/process1"/>
    <dgm:cxn modelId="{35C8123B-08DF-4FAD-9F49-FFFC01F6B3DA}" srcId="{1757D3F7-6739-4FC2-A46B-D4D790AF7647}" destId="{0B5E73A1-91A0-4109-BB34-81095DA83790}" srcOrd="1" destOrd="0" parTransId="{D8E15674-32E7-45F1-BCE9-F18BF216D74B}" sibTransId="{E9435981-C4D4-4A39-A6B4-B83387F348D9}"/>
    <dgm:cxn modelId="{BD83EA3D-BE0A-46A0-9EB6-9F5D719CDCA1}" type="presOf" srcId="{E9435981-C4D4-4A39-A6B4-B83387F348D9}" destId="{62286C5B-2959-4A1F-BE32-F42E5F5F1077}" srcOrd="1" destOrd="0" presId="urn:microsoft.com/office/officeart/2005/8/layout/process1"/>
    <dgm:cxn modelId="{2902A971-FD14-431E-830B-D1A887B2B908}" type="presOf" srcId="{E9435981-C4D4-4A39-A6B4-B83387F348D9}" destId="{0678AB5B-C797-41AE-92B0-523CF490D45D}" srcOrd="0" destOrd="0" presId="urn:microsoft.com/office/officeart/2005/8/layout/process1"/>
    <dgm:cxn modelId="{8FBD8784-071C-4D5F-B189-4119F5D716DB}" srcId="{1757D3F7-6739-4FC2-A46B-D4D790AF7647}" destId="{953776EC-78BB-47E7-8345-B56A7D29ACB0}" srcOrd="2" destOrd="0" parTransId="{AB083777-8929-48DE-A207-4198D3981366}" sibTransId="{2AC281CE-9ED8-48D7-BC34-816EF2974F25}"/>
    <dgm:cxn modelId="{FD744087-44A2-49FF-B5F7-2CD5CCE95350}" type="presOf" srcId="{DE26F472-A774-4E37-B63D-0D2B068165C9}" destId="{4F308DBB-31CE-4BCC-BBF8-045932166345}" srcOrd="0" destOrd="0" presId="urn:microsoft.com/office/officeart/2005/8/layout/process1"/>
    <dgm:cxn modelId="{4697929F-C209-40EC-9CEC-CEFB7A7138E9}" type="presOf" srcId="{0B5E73A1-91A0-4109-BB34-81095DA83790}" destId="{5143BD05-9D6F-4171-B8D0-62FB10E2DA41}" srcOrd="0" destOrd="0" presId="urn:microsoft.com/office/officeart/2005/8/layout/process1"/>
    <dgm:cxn modelId="{5A7C63B6-6A97-4CC6-A542-0454A636F115}" type="presOf" srcId="{36A62095-07EB-412D-8D84-E98FA54E1689}" destId="{0ECB2E23-98AC-43CB-AB73-65C09B717764}" srcOrd="0" destOrd="0" presId="urn:microsoft.com/office/officeart/2005/8/layout/process1"/>
    <dgm:cxn modelId="{582573C3-C01F-4B44-B427-EE77CFC281BF}" type="presOf" srcId="{953776EC-78BB-47E7-8345-B56A7D29ACB0}" destId="{64AF2956-5CD1-45FA-A950-B03BEADE0CF0}" srcOrd="0" destOrd="0" presId="urn:microsoft.com/office/officeart/2005/8/layout/process1"/>
    <dgm:cxn modelId="{63E504D1-CBA1-4EA3-9552-5DD18C3E3069}" srcId="{1757D3F7-6739-4FC2-A46B-D4D790AF7647}" destId="{DE26F472-A774-4E37-B63D-0D2B068165C9}" srcOrd="0" destOrd="0" parTransId="{DD38CE10-09C9-4458-945C-CB2F9FC05A31}" sibTransId="{36A62095-07EB-412D-8D84-E98FA54E1689}"/>
    <dgm:cxn modelId="{A33ADDD0-2A73-4A51-A7B4-53F295242F97}" type="presParOf" srcId="{80354B8B-D452-400A-B71F-9D50B1B72D18}" destId="{4F308DBB-31CE-4BCC-BBF8-045932166345}" srcOrd="0" destOrd="0" presId="urn:microsoft.com/office/officeart/2005/8/layout/process1"/>
    <dgm:cxn modelId="{8767EA5F-F152-4F40-8D28-7C945971C9B0}" type="presParOf" srcId="{80354B8B-D452-400A-B71F-9D50B1B72D18}" destId="{0ECB2E23-98AC-43CB-AB73-65C09B717764}" srcOrd="1" destOrd="0" presId="urn:microsoft.com/office/officeart/2005/8/layout/process1"/>
    <dgm:cxn modelId="{1B05C26E-18D3-4C5A-93D1-C42D1C12FECA}" type="presParOf" srcId="{0ECB2E23-98AC-43CB-AB73-65C09B717764}" destId="{C7E92A6C-F8EB-46E6-875A-94047A381D68}" srcOrd="0" destOrd="0" presId="urn:microsoft.com/office/officeart/2005/8/layout/process1"/>
    <dgm:cxn modelId="{57DDC885-0AB9-41A7-BFB9-A75818C8E512}" type="presParOf" srcId="{80354B8B-D452-400A-B71F-9D50B1B72D18}" destId="{5143BD05-9D6F-4171-B8D0-62FB10E2DA41}" srcOrd="2" destOrd="0" presId="urn:microsoft.com/office/officeart/2005/8/layout/process1"/>
    <dgm:cxn modelId="{A4C1F265-B399-4E14-82B4-730B6D8D11F1}" type="presParOf" srcId="{80354B8B-D452-400A-B71F-9D50B1B72D18}" destId="{0678AB5B-C797-41AE-92B0-523CF490D45D}" srcOrd="3" destOrd="0" presId="urn:microsoft.com/office/officeart/2005/8/layout/process1"/>
    <dgm:cxn modelId="{D296875E-EDF9-4DB0-B7B7-0C67D842A46C}" type="presParOf" srcId="{0678AB5B-C797-41AE-92B0-523CF490D45D}" destId="{62286C5B-2959-4A1F-BE32-F42E5F5F1077}" srcOrd="0" destOrd="0" presId="urn:microsoft.com/office/officeart/2005/8/layout/process1"/>
    <dgm:cxn modelId="{E0B3B39B-47EE-44A3-BDF5-4E28751DF4E3}" type="presParOf" srcId="{80354B8B-D452-400A-B71F-9D50B1B72D18}" destId="{64AF2956-5CD1-45FA-A950-B03BEADE0CF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757D3F7-6739-4FC2-A46B-D4D790AF7647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DE26F472-A774-4E37-B63D-0D2B068165C9}">
      <dgm:prSet phldrT="[ข้อความ]" custT="1"/>
      <dgm:spPr/>
      <dgm:t>
        <a:bodyPr/>
        <a:lstStyle/>
        <a:p>
          <a:r>
            <a:rPr lang="en-US" sz="1800" b="1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5</a:t>
          </a:r>
          <a:endParaRPr lang="th-TH" sz="1800" b="1" u="none" strike="noStrike" dirty="0">
            <a:solidFill>
              <a:schemeClr val="tx1"/>
            </a:solidFill>
            <a:effectLst/>
            <a:latin typeface="Athiti Light" panose="00000400000000000000" pitchFamily="2" charset="-34"/>
            <a:cs typeface="Athiti Light" panose="00000400000000000000" pitchFamily="2" charset="-34"/>
          </a:endParaRPr>
        </a:p>
      </dgm:t>
    </dgm:pt>
    <dgm:pt modelId="{DD38CE10-09C9-4458-945C-CB2F9FC05A31}" type="parTrans" cxnId="{63E504D1-CBA1-4EA3-9552-5DD18C3E3069}">
      <dgm:prSet/>
      <dgm:spPr/>
      <dgm:t>
        <a:bodyPr/>
        <a:lstStyle/>
        <a:p>
          <a:endParaRPr lang="th-TH" sz="1800" b="1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gm:t>
    </dgm:pt>
    <dgm:pt modelId="{36A62095-07EB-412D-8D84-E98FA54E1689}" type="sibTrans" cxnId="{63E504D1-CBA1-4EA3-9552-5DD18C3E3069}">
      <dgm:prSet custT="1"/>
      <dgm:spPr/>
      <dgm:t>
        <a:bodyPr/>
        <a:lstStyle/>
        <a:p>
          <a:endParaRPr lang="th-TH" sz="1400" b="1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gm:t>
    </dgm:pt>
    <dgm:pt modelId="{0B5E73A1-91A0-4109-BB34-81095DA83790}">
      <dgm:prSet phldrT="[ข้อความ]" custT="1"/>
      <dgm:spPr/>
      <dgm:t>
        <a:bodyPr/>
        <a:lstStyle/>
        <a:p>
          <a:r>
            <a:rPr lang="en-US" sz="1800" b="1" u="none" strike="noStrike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5</a:t>
          </a:r>
          <a:endParaRPr lang="th-TH" sz="1800" b="1" dirty="0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gm:t>
    </dgm:pt>
    <dgm:pt modelId="{D8E15674-32E7-45F1-BCE9-F18BF216D74B}" type="parTrans" cxnId="{35C8123B-08DF-4FAD-9F49-FFFC01F6B3DA}">
      <dgm:prSet/>
      <dgm:spPr/>
      <dgm:t>
        <a:bodyPr/>
        <a:lstStyle/>
        <a:p>
          <a:endParaRPr lang="th-TH" sz="1800" b="1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gm:t>
    </dgm:pt>
    <dgm:pt modelId="{E9435981-C4D4-4A39-A6B4-B83387F348D9}" type="sibTrans" cxnId="{35C8123B-08DF-4FAD-9F49-FFFC01F6B3DA}">
      <dgm:prSet custT="1"/>
      <dgm:spPr/>
      <dgm:t>
        <a:bodyPr/>
        <a:lstStyle/>
        <a:p>
          <a:endParaRPr lang="th-TH" sz="1400" b="1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gm:t>
    </dgm:pt>
    <dgm:pt modelId="{953776EC-78BB-47E7-8345-B56A7D29ACB0}">
      <dgm:prSet phldrT="[ข้อความ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100</a:t>
          </a:r>
          <a:endParaRPr lang="th-TH" sz="1800" b="1" dirty="0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gm:t>
    </dgm:pt>
    <dgm:pt modelId="{AB083777-8929-48DE-A207-4198D3981366}" type="parTrans" cxnId="{8FBD8784-071C-4D5F-B189-4119F5D716DB}">
      <dgm:prSet/>
      <dgm:spPr/>
      <dgm:t>
        <a:bodyPr/>
        <a:lstStyle/>
        <a:p>
          <a:endParaRPr lang="th-TH" sz="1800" b="1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gm:t>
    </dgm:pt>
    <dgm:pt modelId="{2AC281CE-9ED8-48D7-BC34-816EF2974F25}" type="sibTrans" cxnId="{8FBD8784-071C-4D5F-B189-4119F5D716DB}">
      <dgm:prSet/>
      <dgm:spPr/>
      <dgm:t>
        <a:bodyPr/>
        <a:lstStyle/>
        <a:p>
          <a:endParaRPr lang="th-TH" sz="1800" b="1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gm:t>
    </dgm:pt>
    <dgm:pt modelId="{80354B8B-D452-400A-B71F-9D50B1B72D18}" type="pres">
      <dgm:prSet presAssocID="{1757D3F7-6739-4FC2-A46B-D4D790AF7647}" presName="Name0" presStyleCnt="0">
        <dgm:presLayoutVars>
          <dgm:dir/>
          <dgm:resizeHandles val="exact"/>
        </dgm:presLayoutVars>
      </dgm:prSet>
      <dgm:spPr/>
    </dgm:pt>
    <dgm:pt modelId="{4F308DBB-31CE-4BCC-BBF8-045932166345}" type="pres">
      <dgm:prSet presAssocID="{DE26F472-A774-4E37-B63D-0D2B068165C9}" presName="node" presStyleLbl="node1" presStyleIdx="0" presStyleCnt="3" custLinFactNeighborY="-2825">
        <dgm:presLayoutVars>
          <dgm:bulletEnabled val="1"/>
        </dgm:presLayoutVars>
      </dgm:prSet>
      <dgm:spPr/>
    </dgm:pt>
    <dgm:pt modelId="{0ECB2E23-98AC-43CB-AB73-65C09B717764}" type="pres">
      <dgm:prSet presAssocID="{36A62095-07EB-412D-8D84-E98FA54E1689}" presName="sibTrans" presStyleLbl="sibTrans2D1" presStyleIdx="0" presStyleCnt="2"/>
      <dgm:spPr/>
    </dgm:pt>
    <dgm:pt modelId="{C7E92A6C-F8EB-46E6-875A-94047A381D68}" type="pres">
      <dgm:prSet presAssocID="{36A62095-07EB-412D-8D84-E98FA54E1689}" presName="connectorText" presStyleLbl="sibTrans2D1" presStyleIdx="0" presStyleCnt="2"/>
      <dgm:spPr/>
    </dgm:pt>
    <dgm:pt modelId="{5143BD05-9D6F-4171-B8D0-62FB10E2DA41}" type="pres">
      <dgm:prSet presAssocID="{0B5E73A1-91A0-4109-BB34-81095DA83790}" presName="node" presStyleLbl="node1" presStyleIdx="1" presStyleCnt="3">
        <dgm:presLayoutVars>
          <dgm:bulletEnabled val="1"/>
        </dgm:presLayoutVars>
      </dgm:prSet>
      <dgm:spPr/>
    </dgm:pt>
    <dgm:pt modelId="{0678AB5B-C797-41AE-92B0-523CF490D45D}" type="pres">
      <dgm:prSet presAssocID="{E9435981-C4D4-4A39-A6B4-B83387F348D9}" presName="sibTrans" presStyleLbl="sibTrans2D1" presStyleIdx="1" presStyleCnt="2"/>
      <dgm:spPr/>
    </dgm:pt>
    <dgm:pt modelId="{62286C5B-2959-4A1F-BE32-F42E5F5F1077}" type="pres">
      <dgm:prSet presAssocID="{E9435981-C4D4-4A39-A6B4-B83387F348D9}" presName="connectorText" presStyleLbl="sibTrans2D1" presStyleIdx="1" presStyleCnt="2"/>
      <dgm:spPr/>
    </dgm:pt>
    <dgm:pt modelId="{64AF2956-5CD1-45FA-A950-B03BEADE0CF0}" type="pres">
      <dgm:prSet presAssocID="{953776EC-78BB-47E7-8345-B56A7D29ACB0}" presName="node" presStyleLbl="node1" presStyleIdx="2" presStyleCnt="3">
        <dgm:presLayoutVars>
          <dgm:bulletEnabled val="1"/>
        </dgm:presLayoutVars>
      </dgm:prSet>
      <dgm:spPr/>
    </dgm:pt>
  </dgm:ptLst>
  <dgm:cxnLst>
    <dgm:cxn modelId="{61FE7811-18AA-4470-87BB-014083D38698}" type="presOf" srcId="{36A62095-07EB-412D-8D84-E98FA54E1689}" destId="{C7E92A6C-F8EB-46E6-875A-94047A381D68}" srcOrd="1" destOrd="0" presId="urn:microsoft.com/office/officeart/2005/8/layout/process1"/>
    <dgm:cxn modelId="{6F96C018-2D8E-4847-8EE6-6BA60F35C152}" type="presOf" srcId="{1757D3F7-6739-4FC2-A46B-D4D790AF7647}" destId="{80354B8B-D452-400A-B71F-9D50B1B72D18}" srcOrd="0" destOrd="0" presId="urn:microsoft.com/office/officeart/2005/8/layout/process1"/>
    <dgm:cxn modelId="{35C8123B-08DF-4FAD-9F49-FFFC01F6B3DA}" srcId="{1757D3F7-6739-4FC2-A46B-D4D790AF7647}" destId="{0B5E73A1-91A0-4109-BB34-81095DA83790}" srcOrd="1" destOrd="0" parTransId="{D8E15674-32E7-45F1-BCE9-F18BF216D74B}" sibTransId="{E9435981-C4D4-4A39-A6B4-B83387F348D9}"/>
    <dgm:cxn modelId="{BD83EA3D-BE0A-46A0-9EB6-9F5D719CDCA1}" type="presOf" srcId="{E9435981-C4D4-4A39-A6B4-B83387F348D9}" destId="{62286C5B-2959-4A1F-BE32-F42E5F5F1077}" srcOrd="1" destOrd="0" presId="urn:microsoft.com/office/officeart/2005/8/layout/process1"/>
    <dgm:cxn modelId="{2902A971-FD14-431E-830B-D1A887B2B908}" type="presOf" srcId="{E9435981-C4D4-4A39-A6B4-B83387F348D9}" destId="{0678AB5B-C797-41AE-92B0-523CF490D45D}" srcOrd="0" destOrd="0" presId="urn:microsoft.com/office/officeart/2005/8/layout/process1"/>
    <dgm:cxn modelId="{8FBD8784-071C-4D5F-B189-4119F5D716DB}" srcId="{1757D3F7-6739-4FC2-A46B-D4D790AF7647}" destId="{953776EC-78BB-47E7-8345-B56A7D29ACB0}" srcOrd="2" destOrd="0" parTransId="{AB083777-8929-48DE-A207-4198D3981366}" sibTransId="{2AC281CE-9ED8-48D7-BC34-816EF2974F25}"/>
    <dgm:cxn modelId="{FD744087-44A2-49FF-B5F7-2CD5CCE95350}" type="presOf" srcId="{DE26F472-A774-4E37-B63D-0D2B068165C9}" destId="{4F308DBB-31CE-4BCC-BBF8-045932166345}" srcOrd="0" destOrd="0" presId="urn:microsoft.com/office/officeart/2005/8/layout/process1"/>
    <dgm:cxn modelId="{4697929F-C209-40EC-9CEC-CEFB7A7138E9}" type="presOf" srcId="{0B5E73A1-91A0-4109-BB34-81095DA83790}" destId="{5143BD05-9D6F-4171-B8D0-62FB10E2DA41}" srcOrd="0" destOrd="0" presId="urn:microsoft.com/office/officeart/2005/8/layout/process1"/>
    <dgm:cxn modelId="{5A7C63B6-6A97-4CC6-A542-0454A636F115}" type="presOf" srcId="{36A62095-07EB-412D-8D84-E98FA54E1689}" destId="{0ECB2E23-98AC-43CB-AB73-65C09B717764}" srcOrd="0" destOrd="0" presId="urn:microsoft.com/office/officeart/2005/8/layout/process1"/>
    <dgm:cxn modelId="{582573C3-C01F-4B44-B427-EE77CFC281BF}" type="presOf" srcId="{953776EC-78BB-47E7-8345-B56A7D29ACB0}" destId="{64AF2956-5CD1-45FA-A950-B03BEADE0CF0}" srcOrd="0" destOrd="0" presId="urn:microsoft.com/office/officeart/2005/8/layout/process1"/>
    <dgm:cxn modelId="{63E504D1-CBA1-4EA3-9552-5DD18C3E3069}" srcId="{1757D3F7-6739-4FC2-A46B-D4D790AF7647}" destId="{DE26F472-A774-4E37-B63D-0D2B068165C9}" srcOrd="0" destOrd="0" parTransId="{DD38CE10-09C9-4458-945C-CB2F9FC05A31}" sibTransId="{36A62095-07EB-412D-8D84-E98FA54E1689}"/>
    <dgm:cxn modelId="{A33ADDD0-2A73-4A51-A7B4-53F295242F97}" type="presParOf" srcId="{80354B8B-D452-400A-B71F-9D50B1B72D18}" destId="{4F308DBB-31CE-4BCC-BBF8-045932166345}" srcOrd="0" destOrd="0" presId="urn:microsoft.com/office/officeart/2005/8/layout/process1"/>
    <dgm:cxn modelId="{8767EA5F-F152-4F40-8D28-7C945971C9B0}" type="presParOf" srcId="{80354B8B-D452-400A-B71F-9D50B1B72D18}" destId="{0ECB2E23-98AC-43CB-AB73-65C09B717764}" srcOrd="1" destOrd="0" presId="urn:microsoft.com/office/officeart/2005/8/layout/process1"/>
    <dgm:cxn modelId="{1B05C26E-18D3-4C5A-93D1-C42D1C12FECA}" type="presParOf" srcId="{0ECB2E23-98AC-43CB-AB73-65C09B717764}" destId="{C7E92A6C-F8EB-46E6-875A-94047A381D68}" srcOrd="0" destOrd="0" presId="urn:microsoft.com/office/officeart/2005/8/layout/process1"/>
    <dgm:cxn modelId="{57DDC885-0AB9-41A7-BFB9-A75818C8E512}" type="presParOf" srcId="{80354B8B-D452-400A-B71F-9D50B1B72D18}" destId="{5143BD05-9D6F-4171-B8D0-62FB10E2DA41}" srcOrd="2" destOrd="0" presId="urn:microsoft.com/office/officeart/2005/8/layout/process1"/>
    <dgm:cxn modelId="{A4C1F265-B399-4E14-82B4-730B6D8D11F1}" type="presParOf" srcId="{80354B8B-D452-400A-B71F-9D50B1B72D18}" destId="{0678AB5B-C797-41AE-92B0-523CF490D45D}" srcOrd="3" destOrd="0" presId="urn:microsoft.com/office/officeart/2005/8/layout/process1"/>
    <dgm:cxn modelId="{D296875E-EDF9-4DB0-B7B7-0C67D842A46C}" type="presParOf" srcId="{0678AB5B-C797-41AE-92B0-523CF490D45D}" destId="{62286C5B-2959-4A1F-BE32-F42E5F5F1077}" srcOrd="0" destOrd="0" presId="urn:microsoft.com/office/officeart/2005/8/layout/process1"/>
    <dgm:cxn modelId="{E0B3B39B-47EE-44A3-BDF5-4E28751DF4E3}" type="presParOf" srcId="{80354B8B-D452-400A-B71F-9D50B1B72D18}" destId="{64AF2956-5CD1-45FA-A950-B03BEADE0CF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41CA5-FAF9-4FBC-B612-A2368F487F56}">
      <dsp:nvSpPr>
        <dsp:cNvPr id="0" name=""/>
        <dsp:cNvSpPr/>
      </dsp:nvSpPr>
      <dsp:spPr>
        <a:xfrm rot="10800000">
          <a:off x="2543987" y="0"/>
          <a:ext cx="9267361" cy="838911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936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0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1. อัตราส่วนการตายมารดา ไม่เกิน 17 ต่อการเกิดมีชีพแสนคน</a:t>
          </a:r>
          <a:endParaRPr lang="th-TH" sz="2800" kern="1200" dirty="0"/>
        </a:p>
      </dsp:txBody>
      <dsp:txXfrm rot="10800000">
        <a:off x="2753715" y="0"/>
        <a:ext cx="9057633" cy="838911"/>
      </dsp:txXfrm>
    </dsp:sp>
    <dsp:sp modelId="{1E0B3870-5F24-4EA6-8054-50F7B53F7821}">
      <dsp:nvSpPr>
        <dsp:cNvPr id="0" name=""/>
        <dsp:cNvSpPr/>
      </dsp:nvSpPr>
      <dsp:spPr>
        <a:xfrm>
          <a:off x="2124532" y="0"/>
          <a:ext cx="838911" cy="83891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41CA5-FAF9-4FBC-B612-A2368F487F56}">
      <dsp:nvSpPr>
        <dsp:cNvPr id="0" name=""/>
        <dsp:cNvSpPr/>
      </dsp:nvSpPr>
      <dsp:spPr>
        <a:xfrm rot="10800000">
          <a:off x="2886887" y="0"/>
          <a:ext cx="10739557" cy="727246"/>
        </a:xfrm>
        <a:prstGeom prst="homePlat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695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u="none" strike="noStrike" kern="1200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3. ร้อยละของอำเภอผ่านเกณฑ์การประเมินการพัฒนาคุณภาพชีวิต (</a:t>
          </a:r>
          <a:r>
            <a:rPr lang="th-TH" sz="2400" b="1" u="none" strike="noStrike" kern="1200" spc="-100" baseline="0" dirty="0" err="1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พช</a:t>
          </a:r>
          <a:r>
            <a:rPr lang="th-TH" sz="2400" b="1" u="none" strike="noStrike" kern="1200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อ.) ที่มีคุณภาพ ร้อยละ 60</a:t>
          </a:r>
          <a:endParaRPr lang="th-TH" sz="2400" b="1" kern="1200" spc="-100" baseline="0" dirty="0"/>
        </a:p>
      </dsp:txBody>
      <dsp:txXfrm rot="10800000">
        <a:off x="3068698" y="0"/>
        <a:ext cx="10557746" cy="727246"/>
      </dsp:txXfrm>
    </dsp:sp>
    <dsp:sp modelId="{1E0B3870-5F24-4EA6-8054-50F7B53F7821}">
      <dsp:nvSpPr>
        <dsp:cNvPr id="0" name=""/>
        <dsp:cNvSpPr/>
      </dsp:nvSpPr>
      <dsp:spPr>
        <a:xfrm>
          <a:off x="2523264" y="0"/>
          <a:ext cx="727246" cy="72724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08DBB-31CE-4BCC-BBF8-045932166345}">
      <dsp:nvSpPr>
        <dsp:cNvPr id="0" name=""/>
        <dsp:cNvSpPr/>
      </dsp:nvSpPr>
      <dsp:spPr>
        <a:xfrm>
          <a:off x="6188" y="390935"/>
          <a:ext cx="1849573" cy="110974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เป้าหมาย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8 อำเภอ</a:t>
          </a:r>
          <a:endParaRPr lang="th-TH" sz="2000" b="1" kern="1200" dirty="0"/>
        </a:p>
      </dsp:txBody>
      <dsp:txXfrm>
        <a:off x="38691" y="423438"/>
        <a:ext cx="1784567" cy="1044738"/>
      </dsp:txXfrm>
    </dsp:sp>
    <dsp:sp modelId="{0ECB2E23-98AC-43CB-AB73-65C09B717764}">
      <dsp:nvSpPr>
        <dsp:cNvPr id="0" name=""/>
        <dsp:cNvSpPr/>
      </dsp:nvSpPr>
      <dsp:spPr>
        <a:xfrm>
          <a:off x="2040719" y="716460"/>
          <a:ext cx="392109" cy="458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b="1" kern="1200"/>
        </a:p>
      </dsp:txBody>
      <dsp:txXfrm>
        <a:off x="2040719" y="808199"/>
        <a:ext cx="274476" cy="275216"/>
      </dsp:txXfrm>
    </dsp:sp>
    <dsp:sp modelId="{5143BD05-9D6F-4171-B8D0-62FB10E2DA41}">
      <dsp:nvSpPr>
        <dsp:cNvPr id="0" name=""/>
        <dsp:cNvSpPr/>
      </dsp:nvSpPr>
      <dsp:spPr>
        <a:xfrm>
          <a:off x="2595591" y="390935"/>
          <a:ext cx="1849573" cy="1109744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ผลงาน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8 อำเภอ</a:t>
          </a:r>
          <a:endParaRPr lang="th-TH" sz="2000" b="1" kern="1200" dirty="0"/>
        </a:p>
      </dsp:txBody>
      <dsp:txXfrm>
        <a:off x="2628094" y="423438"/>
        <a:ext cx="1784567" cy="1044738"/>
      </dsp:txXfrm>
    </dsp:sp>
    <dsp:sp modelId="{0678AB5B-C797-41AE-92B0-523CF490D45D}">
      <dsp:nvSpPr>
        <dsp:cNvPr id="0" name=""/>
        <dsp:cNvSpPr/>
      </dsp:nvSpPr>
      <dsp:spPr>
        <a:xfrm>
          <a:off x="4630122" y="716460"/>
          <a:ext cx="392109" cy="458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b="1" kern="1200"/>
        </a:p>
      </dsp:txBody>
      <dsp:txXfrm>
        <a:off x="4630122" y="808199"/>
        <a:ext cx="274476" cy="275216"/>
      </dsp:txXfrm>
    </dsp:sp>
    <dsp:sp modelId="{64AF2956-5CD1-45FA-A950-B03BEADE0CF0}">
      <dsp:nvSpPr>
        <dsp:cNvPr id="0" name=""/>
        <dsp:cNvSpPr/>
      </dsp:nvSpPr>
      <dsp:spPr>
        <a:xfrm>
          <a:off x="5184994" y="390935"/>
          <a:ext cx="1849573" cy="1109744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ร้อยละ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100</a:t>
          </a:r>
          <a:endParaRPr lang="th-TH" sz="2000" b="1" kern="1200" dirty="0"/>
        </a:p>
      </dsp:txBody>
      <dsp:txXfrm>
        <a:off x="5217497" y="423438"/>
        <a:ext cx="1784567" cy="104473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27074-F410-4E5D-9330-5B64C128BC14}">
      <dsp:nvSpPr>
        <dsp:cNvPr id="0" name=""/>
        <dsp:cNvSpPr/>
      </dsp:nvSpPr>
      <dsp:spPr>
        <a:xfrm rot="16200000">
          <a:off x="1141181" y="-1135620"/>
          <a:ext cx="3078921" cy="5350161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9776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500" b="1" u="none" strike="noStrike" kern="120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ให้ทุกอำเภอทบทวนคณะทำงาน พชอ.ให้เป็นปัจจุบัน และกำหนดประเด็นการแก้ปัญหา อย่างน้อยอำเภอละ 2 ประเด็น</a:t>
          </a:r>
          <a:endParaRPr lang="th-TH" sz="2500" b="1" kern="1200" dirty="0"/>
        </a:p>
      </dsp:txBody>
      <dsp:txXfrm rot="5400000">
        <a:off x="5561" y="615784"/>
        <a:ext cx="5350161" cy="1847353"/>
      </dsp:txXfrm>
    </dsp:sp>
    <dsp:sp modelId="{F99A9D21-191B-4744-9373-F58EBDE5E35A}">
      <dsp:nvSpPr>
        <dsp:cNvPr id="0" name=""/>
        <dsp:cNvSpPr/>
      </dsp:nvSpPr>
      <dsp:spPr>
        <a:xfrm rot="16200000">
          <a:off x="6892605" y="-1135620"/>
          <a:ext cx="3078921" cy="5350161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9776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500" b="1" i="0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 - มีการประชุมคณะกรรมการ </a:t>
          </a:r>
          <a:r>
            <a:rPr lang="th-TH" sz="2500" b="1" i="0" u="none" strike="noStrike" kern="1200" dirty="0" err="1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พช</a:t>
          </a:r>
          <a:r>
            <a:rPr lang="th-TH" sz="2500" b="1" i="0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อ.ทุกอำเภอ อย่างน้อย 1 ครั้ง เพื่อวางแผนการพัฒนาตามประเด็นที่กำหนด และวางแผนจัดสรรทรัพยากร </a:t>
          </a:r>
          <a:endParaRPr lang="th-TH" sz="2500" b="1" kern="1200" dirty="0">
            <a:solidFill>
              <a:schemeClr val="tx1"/>
            </a:solidFill>
          </a:endParaRPr>
        </a:p>
      </dsp:txBody>
      <dsp:txXfrm rot="5400000">
        <a:off x="5756985" y="615784"/>
        <a:ext cx="5350161" cy="184735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41CA5-FAF9-4FBC-B612-A2368F487F56}">
      <dsp:nvSpPr>
        <dsp:cNvPr id="0" name=""/>
        <dsp:cNvSpPr/>
      </dsp:nvSpPr>
      <dsp:spPr>
        <a:xfrm rot="10800000">
          <a:off x="2886887" y="0"/>
          <a:ext cx="10739557" cy="727246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695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u="none" strike="noStrike" kern="1200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4.ร้อยละของโรงพยาบาลที่พัฒนาอนามัยสิ่งแวดล้อมได้ตามเกณฑ์ </a:t>
          </a:r>
          <a:r>
            <a:rPr lang="en-US" sz="2400" b="1" u="none" strike="noStrike" kern="1200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GREEN&amp;CLEAN Hospital</a:t>
          </a:r>
          <a:endParaRPr lang="th-TH" sz="2400" b="1" kern="1200" spc="-100" baseline="0" dirty="0"/>
        </a:p>
      </dsp:txBody>
      <dsp:txXfrm rot="10800000">
        <a:off x="3068698" y="0"/>
        <a:ext cx="10557746" cy="727246"/>
      </dsp:txXfrm>
    </dsp:sp>
    <dsp:sp modelId="{1E0B3870-5F24-4EA6-8054-50F7B53F7821}">
      <dsp:nvSpPr>
        <dsp:cNvPr id="0" name=""/>
        <dsp:cNvSpPr/>
      </dsp:nvSpPr>
      <dsp:spPr>
        <a:xfrm>
          <a:off x="2523264" y="0"/>
          <a:ext cx="727246" cy="72724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08DBB-31CE-4BCC-BBF8-045932166345}">
      <dsp:nvSpPr>
        <dsp:cNvPr id="0" name=""/>
        <dsp:cNvSpPr/>
      </dsp:nvSpPr>
      <dsp:spPr>
        <a:xfrm>
          <a:off x="9619" y="0"/>
          <a:ext cx="1847767" cy="8776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u="none" strike="noStrike" kern="1200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เป้าหมาย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9</a:t>
          </a:r>
          <a:r>
            <a:rPr lang="th-TH" sz="18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แห่ง</a:t>
          </a:r>
          <a:endParaRPr lang="th-TH" sz="1800" b="1" kern="1200" dirty="0"/>
        </a:p>
      </dsp:txBody>
      <dsp:txXfrm>
        <a:off x="35326" y="25707"/>
        <a:ext cx="1796353" cy="826274"/>
      </dsp:txXfrm>
    </dsp:sp>
    <dsp:sp modelId="{0ECB2E23-98AC-43CB-AB73-65C09B717764}">
      <dsp:nvSpPr>
        <dsp:cNvPr id="0" name=""/>
        <dsp:cNvSpPr/>
      </dsp:nvSpPr>
      <dsp:spPr>
        <a:xfrm>
          <a:off x="2042164" y="209720"/>
          <a:ext cx="391726" cy="4582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400" b="1" kern="1200"/>
        </a:p>
      </dsp:txBody>
      <dsp:txXfrm>
        <a:off x="2042164" y="301369"/>
        <a:ext cx="274208" cy="274948"/>
      </dsp:txXfrm>
    </dsp:sp>
    <dsp:sp modelId="{5143BD05-9D6F-4171-B8D0-62FB10E2DA41}">
      <dsp:nvSpPr>
        <dsp:cNvPr id="0" name=""/>
        <dsp:cNvSpPr/>
      </dsp:nvSpPr>
      <dsp:spPr>
        <a:xfrm>
          <a:off x="2596494" y="0"/>
          <a:ext cx="1847767" cy="877688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u="none" strike="noStrike" kern="1200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ผลงาน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9</a:t>
          </a:r>
          <a:r>
            <a:rPr lang="th-TH" sz="18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แห่ง</a:t>
          </a:r>
          <a:endParaRPr lang="th-TH" sz="1800" b="1" kern="1200" dirty="0"/>
        </a:p>
      </dsp:txBody>
      <dsp:txXfrm>
        <a:off x="2622201" y="25707"/>
        <a:ext cx="1796353" cy="826274"/>
      </dsp:txXfrm>
    </dsp:sp>
    <dsp:sp modelId="{0678AB5B-C797-41AE-92B0-523CF490D45D}">
      <dsp:nvSpPr>
        <dsp:cNvPr id="0" name=""/>
        <dsp:cNvSpPr/>
      </dsp:nvSpPr>
      <dsp:spPr>
        <a:xfrm>
          <a:off x="4629039" y="209720"/>
          <a:ext cx="391726" cy="4582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400" b="1" kern="1200"/>
        </a:p>
      </dsp:txBody>
      <dsp:txXfrm>
        <a:off x="4629039" y="301369"/>
        <a:ext cx="274208" cy="274948"/>
      </dsp:txXfrm>
    </dsp:sp>
    <dsp:sp modelId="{64AF2956-5CD1-45FA-A950-B03BEADE0CF0}">
      <dsp:nvSpPr>
        <dsp:cNvPr id="0" name=""/>
        <dsp:cNvSpPr/>
      </dsp:nvSpPr>
      <dsp:spPr>
        <a:xfrm>
          <a:off x="5183369" y="0"/>
          <a:ext cx="1847767" cy="877688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u="none" strike="noStrike" kern="1200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ร้อยละ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100</a:t>
          </a:r>
          <a:endParaRPr lang="th-TH" sz="1800" b="1" kern="1200" dirty="0"/>
        </a:p>
      </dsp:txBody>
      <dsp:txXfrm>
        <a:off x="5209076" y="25707"/>
        <a:ext cx="1796353" cy="82627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D9D59-810A-46D6-84BE-8779513A7C5F}">
      <dsp:nvSpPr>
        <dsp:cNvPr id="0" name=""/>
        <dsp:cNvSpPr/>
      </dsp:nvSpPr>
      <dsp:spPr>
        <a:xfrm>
          <a:off x="5515722" y="0"/>
          <a:ext cx="6288036" cy="28690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20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1.ประเภทโรงพยาบาล  ต้องผ่านระดับดี หรือดีมาก</a:t>
          </a:r>
          <a:endParaRPr lang="th-TH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20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2. ประเภทโรงพยาบาลส่งเสริมสุขภาพตำบล ต้องผ่านระดับพื้นฐาน</a:t>
          </a:r>
          <a:endParaRPr lang="th-TH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20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3.ประเภทสำนักงานสาธารณสุขอำเภอ    และสำนักงานสาธารณสุขจังหวัด </a:t>
          </a:r>
          <a:r>
            <a:rPr lang="en-US" sz="20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GREEN&amp;CLEAN Organization</a:t>
          </a:r>
          <a:endParaRPr lang="th-TH" sz="2000" kern="1200" dirty="0"/>
        </a:p>
      </dsp:txBody>
      <dsp:txXfrm>
        <a:off x="5515722" y="358627"/>
        <a:ext cx="5212154" cy="2151765"/>
      </dsp:txXfrm>
    </dsp:sp>
    <dsp:sp modelId="{57C0C31B-A15E-4B24-9022-762C318BD0F4}">
      <dsp:nvSpPr>
        <dsp:cNvPr id="0" name=""/>
        <dsp:cNvSpPr/>
      </dsp:nvSpPr>
      <dsp:spPr>
        <a:xfrm>
          <a:off x="2162" y="0"/>
          <a:ext cx="5513559" cy="286901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จัดให้มีโครงการหน่วยงานสาธารณสุขรวมใจรณรงค์ลดโลกร้อนด้วยสุขาภิบาล อย่างยั่งยืนและเป็นมิตรกับสิ่งแวดล้อม  </a:t>
          </a:r>
          <a:r>
            <a:rPr lang="en-US" sz="20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GREEN&amp;CLEAN  Hospital  </a:t>
          </a:r>
          <a:r>
            <a:rPr lang="th-TH" sz="20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และ </a:t>
          </a:r>
          <a:r>
            <a:rPr lang="en-US" sz="20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GREEN&amp;CLEAN Organization</a:t>
          </a:r>
          <a:r>
            <a:rPr lang="th-TH" sz="20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อย่างต่อเนื่องเพื่อขับเคลื่อนงาน ฯ  โดยการจัดประกวด ฯ ในระดับจังหวัด  แบ่งเป็น 3 ประเภท</a:t>
          </a:r>
          <a:endParaRPr lang="th-TH" sz="2000" b="1" kern="1200" dirty="0"/>
        </a:p>
      </dsp:txBody>
      <dsp:txXfrm>
        <a:off x="142216" y="140054"/>
        <a:ext cx="5233451" cy="258891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08DBB-31CE-4BCC-BBF8-045932166345}">
      <dsp:nvSpPr>
        <dsp:cNvPr id="0" name=""/>
        <dsp:cNvSpPr/>
      </dsp:nvSpPr>
      <dsp:spPr>
        <a:xfrm>
          <a:off x="9619" y="0"/>
          <a:ext cx="1847767" cy="8776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เป้าหมาย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9</a:t>
          </a:r>
          <a:r>
            <a:rPr lang="th-TH" sz="18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แห่ง</a:t>
          </a:r>
          <a:endParaRPr lang="th-TH" sz="1800" b="1" kern="1200" dirty="0"/>
        </a:p>
      </dsp:txBody>
      <dsp:txXfrm>
        <a:off x="35326" y="25707"/>
        <a:ext cx="1796353" cy="826274"/>
      </dsp:txXfrm>
    </dsp:sp>
    <dsp:sp modelId="{0ECB2E23-98AC-43CB-AB73-65C09B717764}">
      <dsp:nvSpPr>
        <dsp:cNvPr id="0" name=""/>
        <dsp:cNvSpPr/>
      </dsp:nvSpPr>
      <dsp:spPr>
        <a:xfrm>
          <a:off x="2042164" y="209720"/>
          <a:ext cx="391726" cy="4582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400" b="1" kern="1200"/>
        </a:p>
      </dsp:txBody>
      <dsp:txXfrm>
        <a:off x="2042164" y="301369"/>
        <a:ext cx="274208" cy="274948"/>
      </dsp:txXfrm>
    </dsp:sp>
    <dsp:sp modelId="{5143BD05-9D6F-4171-B8D0-62FB10E2DA41}">
      <dsp:nvSpPr>
        <dsp:cNvPr id="0" name=""/>
        <dsp:cNvSpPr/>
      </dsp:nvSpPr>
      <dsp:spPr>
        <a:xfrm>
          <a:off x="2596494" y="0"/>
          <a:ext cx="1847767" cy="877688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u="none" strike="noStrike" kern="120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ผลงาน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none" strike="noStrike" kern="120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8</a:t>
          </a:r>
          <a:r>
            <a:rPr lang="th-TH" sz="1800" b="1" u="none" strike="noStrike" kern="120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แห่ง</a:t>
          </a:r>
          <a:endParaRPr lang="th-TH" sz="1800" b="1" kern="1200" dirty="0"/>
        </a:p>
      </dsp:txBody>
      <dsp:txXfrm>
        <a:off x="2622201" y="25707"/>
        <a:ext cx="1796353" cy="826274"/>
      </dsp:txXfrm>
    </dsp:sp>
    <dsp:sp modelId="{0678AB5B-C797-41AE-92B0-523CF490D45D}">
      <dsp:nvSpPr>
        <dsp:cNvPr id="0" name=""/>
        <dsp:cNvSpPr/>
      </dsp:nvSpPr>
      <dsp:spPr>
        <a:xfrm>
          <a:off x="4629039" y="209720"/>
          <a:ext cx="391726" cy="4582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400" b="1" kern="1200"/>
        </a:p>
      </dsp:txBody>
      <dsp:txXfrm>
        <a:off x="4629039" y="301369"/>
        <a:ext cx="274208" cy="274948"/>
      </dsp:txXfrm>
    </dsp:sp>
    <dsp:sp modelId="{64AF2956-5CD1-45FA-A950-B03BEADE0CF0}">
      <dsp:nvSpPr>
        <dsp:cNvPr id="0" name=""/>
        <dsp:cNvSpPr/>
      </dsp:nvSpPr>
      <dsp:spPr>
        <a:xfrm>
          <a:off x="5183369" y="0"/>
          <a:ext cx="1847767" cy="877688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ร้อยละ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89.89</a:t>
          </a:r>
          <a:endParaRPr lang="th-TH" sz="1800" b="1" kern="1200" dirty="0"/>
        </a:p>
      </dsp:txBody>
      <dsp:txXfrm>
        <a:off x="5209076" y="25707"/>
        <a:ext cx="1796353" cy="82627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41CA5-FAF9-4FBC-B612-A2368F487F56}">
      <dsp:nvSpPr>
        <dsp:cNvPr id="0" name=""/>
        <dsp:cNvSpPr/>
      </dsp:nvSpPr>
      <dsp:spPr>
        <a:xfrm rot="10800000">
          <a:off x="2886887" y="0"/>
          <a:ext cx="10739557" cy="727246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695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u="none" strike="noStrike" kern="1200" spc="-100" baseline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5. ร้อยละของคลินิกหมอครอบครัวที่เปิดดำเนินการ ในพื้นที่ (</a:t>
          </a:r>
          <a:r>
            <a:rPr lang="en-US" sz="2400" b="1" u="none" strike="noStrike" kern="1200" spc="-100" baseline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Primary Care Cluster)</a:t>
          </a:r>
          <a:endParaRPr lang="th-TH" sz="2400" b="1" kern="1200" spc="-100" baseline="0" dirty="0"/>
        </a:p>
      </dsp:txBody>
      <dsp:txXfrm rot="10800000">
        <a:off x="3068698" y="0"/>
        <a:ext cx="10557746" cy="727246"/>
      </dsp:txXfrm>
    </dsp:sp>
    <dsp:sp modelId="{1E0B3870-5F24-4EA6-8054-50F7B53F7821}">
      <dsp:nvSpPr>
        <dsp:cNvPr id="0" name=""/>
        <dsp:cNvSpPr/>
      </dsp:nvSpPr>
      <dsp:spPr>
        <a:xfrm>
          <a:off x="2523264" y="0"/>
          <a:ext cx="727246" cy="72724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08DBB-31CE-4BCC-BBF8-045932166345}">
      <dsp:nvSpPr>
        <dsp:cNvPr id="0" name=""/>
        <dsp:cNvSpPr/>
      </dsp:nvSpPr>
      <dsp:spPr>
        <a:xfrm>
          <a:off x="6188" y="390935"/>
          <a:ext cx="1849573" cy="110974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เป้าหมาย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8 ทีม</a:t>
          </a:r>
          <a:endParaRPr lang="th-TH" sz="2000" b="1" kern="1200" dirty="0"/>
        </a:p>
      </dsp:txBody>
      <dsp:txXfrm>
        <a:off x="38691" y="423438"/>
        <a:ext cx="1784567" cy="1044738"/>
      </dsp:txXfrm>
    </dsp:sp>
    <dsp:sp modelId="{0ECB2E23-98AC-43CB-AB73-65C09B717764}">
      <dsp:nvSpPr>
        <dsp:cNvPr id="0" name=""/>
        <dsp:cNvSpPr/>
      </dsp:nvSpPr>
      <dsp:spPr>
        <a:xfrm>
          <a:off x="2040719" y="716460"/>
          <a:ext cx="392109" cy="458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b="1" kern="1200"/>
        </a:p>
      </dsp:txBody>
      <dsp:txXfrm>
        <a:off x="2040719" y="808199"/>
        <a:ext cx="274476" cy="275216"/>
      </dsp:txXfrm>
    </dsp:sp>
    <dsp:sp modelId="{5143BD05-9D6F-4171-B8D0-62FB10E2DA41}">
      <dsp:nvSpPr>
        <dsp:cNvPr id="0" name=""/>
        <dsp:cNvSpPr/>
      </dsp:nvSpPr>
      <dsp:spPr>
        <a:xfrm>
          <a:off x="2595591" y="390935"/>
          <a:ext cx="1849573" cy="1109744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ผลงาน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8 ทีม</a:t>
          </a:r>
          <a:endParaRPr lang="th-TH" sz="2000" b="1" kern="1200" dirty="0"/>
        </a:p>
      </dsp:txBody>
      <dsp:txXfrm>
        <a:off x="2628094" y="423438"/>
        <a:ext cx="1784567" cy="1044738"/>
      </dsp:txXfrm>
    </dsp:sp>
    <dsp:sp modelId="{0678AB5B-C797-41AE-92B0-523CF490D45D}">
      <dsp:nvSpPr>
        <dsp:cNvPr id="0" name=""/>
        <dsp:cNvSpPr/>
      </dsp:nvSpPr>
      <dsp:spPr>
        <a:xfrm>
          <a:off x="4630122" y="716460"/>
          <a:ext cx="392109" cy="458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b="1" kern="1200"/>
        </a:p>
      </dsp:txBody>
      <dsp:txXfrm>
        <a:off x="4630122" y="808199"/>
        <a:ext cx="274476" cy="275216"/>
      </dsp:txXfrm>
    </dsp:sp>
    <dsp:sp modelId="{64AF2956-5CD1-45FA-A950-B03BEADE0CF0}">
      <dsp:nvSpPr>
        <dsp:cNvPr id="0" name=""/>
        <dsp:cNvSpPr/>
      </dsp:nvSpPr>
      <dsp:spPr>
        <a:xfrm>
          <a:off x="5184994" y="390935"/>
          <a:ext cx="1849573" cy="1109744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ร้อยละ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100</a:t>
          </a:r>
          <a:endParaRPr lang="th-TH" sz="2000" b="1" kern="1200" dirty="0"/>
        </a:p>
      </dsp:txBody>
      <dsp:txXfrm>
        <a:off x="5217497" y="423438"/>
        <a:ext cx="1784567" cy="104473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27074-F410-4E5D-9330-5B64C128BC14}">
      <dsp:nvSpPr>
        <dsp:cNvPr id="0" name=""/>
        <dsp:cNvSpPr/>
      </dsp:nvSpPr>
      <dsp:spPr>
        <a:xfrm rot="16200000">
          <a:off x="1359367" y="-1353806"/>
          <a:ext cx="2642549" cy="5350161"/>
        </a:xfrm>
        <a:prstGeom prst="flowChartManualOperation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523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6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- ได้กำหนด </a:t>
          </a:r>
          <a:r>
            <a:rPr lang="en-US" sz="26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PCC </a:t>
          </a:r>
          <a:r>
            <a:rPr lang="th-TH" sz="26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ต้นแบบเขตเมือง และเขตชนบท (เขตเมือง = </a:t>
          </a:r>
          <a:r>
            <a:rPr lang="en-US" sz="26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PCC </a:t>
          </a:r>
          <a:r>
            <a:rPr lang="th-TH" sz="2600" b="1" u="none" strike="noStrike" kern="1200" dirty="0" err="1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ศส</a:t>
          </a:r>
          <a:r>
            <a:rPr lang="th-TH" sz="26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ม.ตลาดเก่า) (เขตชนบท = </a:t>
          </a:r>
          <a:r>
            <a:rPr lang="en-US" sz="26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PCC </a:t>
          </a:r>
          <a:r>
            <a:rPr lang="th-TH" sz="2600" b="1" u="none" strike="noStrike" kern="1200" dirty="0" err="1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ศส</a:t>
          </a:r>
          <a:r>
            <a:rPr lang="th-TH" sz="26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ม.เมืองยะหา)</a:t>
          </a:r>
          <a:endParaRPr lang="th-TH" sz="2600" b="1" kern="1200" dirty="0"/>
        </a:p>
      </dsp:txBody>
      <dsp:txXfrm rot="5400000">
        <a:off x="5561" y="528510"/>
        <a:ext cx="5350161" cy="1585529"/>
      </dsp:txXfrm>
    </dsp:sp>
    <dsp:sp modelId="{F99A9D21-191B-4744-9373-F58EBDE5E35A}">
      <dsp:nvSpPr>
        <dsp:cNvPr id="0" name=""/>
        <dsp:cNvSpPr/>
      </dsp:nvSpPr>
      <dsp:spPr>
        <a:xfrm rot="16200000">
          <a:off x="7110791" y="-1353806"/>
          <a:ext cx="2642549" cy="5350161"/>
        </a:xfrm>
        <a:prstGeom prst="flowChartManualOperation">
          <a:avLst/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523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600" b="1" i="0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- ได้ดำเนินการลงทะเบียน </a:t>
          </a:r>
          <a:r>
            <a:rPr lang="en-US" sz="2600" b="1" i="0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PCC </a:t>
          </a:r>
          <a:r>
            <a:rPr lang="th-TH" sz="2600" b="1" i="0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และผ่านเกณฑ์ 3</a:t>
          </a:r>
          <a:r>
            <a:rPr lang="en-US" sz="2600" b="1" i="0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S</a:t>
          </a:r>
          <a:endParaRPr lang="th-TH" sz="2600" b="1" kern="1200" dirty="0">
            <a:solidFill>
              <a:schemeClr val="tx1"/>
            </a:solidFill>
          </a:endParaRPr>
        </a:p>
      </dsp:txBody>
      <dsp:txXfrm rot="5400000">
        <a:off x="5756985" y="528510"/>
        <a:ext cx="5350161" cy="15855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08DBB-31CE-4BCC-BBF8-045932166345}">
      <dsp:nvSpPr>
        <dsp:cNvPr id="0" name=""/>
        <dsp:cNvSpPr/>
      </dsp:nvSpPr>
      <dsp:spPr>
        <a:xfrm>
          <a:off x="6188" y="41246"/>
          <a:ext cx="1849573" cy="16819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เป้าหมาย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ไม่ตาย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(คลอด 3,580)</a:t>
          </a:r>
        </a:p>
      </dsp:txBody>
      <dsp:txXfrm>
        <a:off x="55451" y="90509"/>
        <a:ext cx="1751047" cy="1583430"/>
      </dsp:txXfrm>
    </dsp:sp>
    <dsp:sp modelId="{0ECB2E23-98AC-43CB-AB73-65C09B717764}">
      <dsp:nvSpPr>
        <dsp:cNvPr id="0" name=""/>
        <dsp:cNvSpPr/>
      </dsp:nvSpPr>
      <dsp:spPr>
        <a:xfrm>
          <a:off x="2040719" y="652877"/>
          <a:ext cx="392109" cy="458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b="1" kern="1200">
            <a:solidFill>
              <a:schemeClr val="tx1"/>
            </a:solidFill>
          </a:endParaRPr>
        </a:p>
      </dsp:txBody>
      <dsp:txXfrm>
        <a:off x="2040719" y="744616"/>
        <a:ext cx="274476" cy="275216"/>
      </dsp:txXfrm>
    </dsp:sp>
    <dsp:sp modelId="{5143BD05-9D6F-4171-B8D0-62FB10E2DA41}">
      <dsp:nvSpPr>
        <dsp:cNvPr id="0" name=""/>
        <dsp:cNvSpPr/>
      </dsp:nvSpPr>
      <dsp:spPr>
        <a:xfrm>
          <a:off x="2595591" y="41246"/>
          <a:ext cx="1849573" cy="1681956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ผลงาน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3</a:t>
          </a:r>
          <a:endParaRPr lang="th-TH" sz="2000" b="1" kern="1200" dirty="0">
            <a:solidFill>
              <a:schemeClr val="tx1"/>
            </a:solidFill>
          </a:endParaRPr>
        </a:p>
      </dsp:txBody>
      <dsp:txXfrm>
        <a:off x="2644854" y="90509"/>
        <a:ext cx="1751047" cy="1583430"/>
      </dsp:txXfrm>
    </dsp:sp>
    <dsp:sp modelId="{0678AB5B-C797-41AE-92B0-523CF490D45D}">
      <dsp:nvSpPr>
        <dsp:cNvPr id="0" name=""/>
        <dsp:cNvSpPr/>
      </dsp:nvSpPr>
      <dsp:spPr>
        <a:xfrm>
          <a:off x="4630122" y="652877"/>
          <a:ext cx="392109" cy="458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b="1" kern="1200">
            <a:solidFill>
              <a:schemeClr val="tx1"/>
            </a:solidFill>
          </a:endParaRPr>
        </a:p>
      </dsp:txBody>
      <dsp:txXfrm>
        <a:off x="4630122" y="744616"/>
        <a:ext cx="274476" cy="275216"/>
      </dsp:txXfrm>
    </dsp:sp>
    <dsp:sp modelId="{64AF2956-5CD1-45FA-A950-B03BEADE0CF0}">
      <dsp:nvSpPr>
        <dsp:cNvPr id="0" name=""/>
        <dsp:cNvSpPr/>
      </dsp:nvSpPr>
      <dsp:spPr>
        <a:xfrm>
          <a:off x="5184994" y="41246"/>
          <a:ext cx="1849573" cy="1681956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83.80 ต่อแสนฯ</a:t>
          </a:r>
          <a:endParaRPr lang="th-TH" sz="2000" b="1" kern="1200" dirty="0">
            <a:solidFill>
              <a:schemeClr val="tx1"/>
            </a:solidFill>
          </a:endParaRPr>
        </a:p>
      </dsp:txBody>
      <dsp:txXfrm>
        <a:off x="5234257" y="90509"/>
        <a:ext cx="1751047" cy="158343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41CA5-FAF9-4FBC-B612-A2368F487F56}">
      <dsp:nvSpPr>
        <dsp:cNvPr id="0" name=""/>
        <dsp:cNvSpPr/>
      </dsp:nvSpPr>
      <dsp:spPr>
        <a:xfrm rot="10800000">
          <a:off x="2886887" y="0"/>
          <a:ext cx="10739557" cy="727246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695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u="none" strike="noStrike" kern="1200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6. ร้อยละอัตราตายของผู้ป่วยโรคหลอดเลือดสมอง และระยะเวลาที่ได้รับการรักษาที่เหมาะสม</a:t>
          </a:r>
          <a:endParaRPr lang="th-TH" sz="2400" b="1" kern="1200" spc="-100" baseline="0" dirty="0"/>
        </a:p>
      </dsp:txBody>
      <dsp:txXfrm rot="10800000">
        <a:off x="3068698" y="0"/>
        <a:ext cx="10557746" cy="727246"/>
      </dsp:txXfrm>
    </dsp:sp>
    <dsp:sp modelId="{1E0B3870-5F24-4EA6-8054-50F7B53F7821}">
      <dsp:nvSpPr>
        <dsp:cNvPr id="0" name=""/>
        <dsp:cNvSpPr/>
      </dsp:nvSpPr>
      <dsp:spPr>
        <a:xfrm>
          <a:off x="2523264" y="0"/>
          <a:ext cx="727246" cy="72724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41CA5-FAF9-4FBC-B612-A2368F487F56}">
      <dsp:nvSpPr>
        <dsp:cNvPr id="0" name=""/>
        <dsp:cNvSpPr/>
      </dsp:nvSpPr>
      <dsp:spPr>
        <a:xfrm rot="10800000">
          <a:off x="2886887" y="0"/>
          <a:ext cx="10739557" cy="727246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695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u="none" strike="noStrike" kern="1200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7. อัตราสำเร็จของการรักษาวัณโรคปอดรายใหม่ ร้อยละ 85 </a:t>
          </a:r>
          <a:endParaRPr lang="th-TH" sz="2400" b="1" kern="1200" spc="-100" baseline="0" dirty="0"/>
        </a:p>
      </dsp:txBody>
      <dsp:txXfrm rot="10800000">
        <a:off x="3068698" y="0"/>
        <a:ext cx="10557746" cy="727246"/>
      </dsp:txXfrm>
    </dsp:sp>
    <dsp:sp modelId="{1E0B3870-5F24-4EA6-8054-50F7B53F7821}">
      <dsp:nvSpPr>
        <dsp:cNvPr id="0" name=""/>
        <dsp:cNvSpPr/>
      </dsp:nvSpPr>
      <dsp:spPr>
        <a:xfrm>
          <a:off x="2523264" y="0"/>
          <a:ext cx="727246" cy="72724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08DBB-31CE-4BCC-BBF8-045932166345}">
      <dsp:nvSpPr>
        <dsp:cNvPr id="0" name=""/>
        <dsp:cNvSpPr/>
      </dsp:nvSpPr>
      <dsp:spPr>
        <a:xfrm>
          <a:off x="6188" y="304795"/>
          <a:ext cx="1849573" cy="110974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เป้าหมาย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815</a:t>
          </a:r>
          <a:endParaRPr lang="th-TH" sz="2000" b="1" kern="1200" dirty="0"/>
        </a:p>
      </dsp:txBody>
      <dsp:txXfrm>
        <a:off x="38691" y="337298"/>
        <a:ext cx="1784567" cy="1044738"/>
      </dsp:txXfrm>
    </dsp:sp>
    <dsp:sp modelId="{0ECB2E23-98AC-43CB-AB73-65C09B717764}">
      <dsp:nvSpPr>
        <dsp:cNvPr id="0" name=""/>
        <dsp:cNvSpPr/>
      </dsp:nvSpPr>
      <dsp:spPr>
        <a:xfrm>
          <a:off x="2040719" y="630320"/>
          <a:ext cx="392109" cy="458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b="1" kern="1200"/>
        </a:p>
      </dsp:txBody>
      <dsp:txXfrm>
        <a:off x="2040719" y="722059"/>
        <a:ext cx="274476" cy="275216"/>
      </dsp:txXfrm>
    </dsp:sp>
    <dsp:sp modelId="{5143BD05-9D6F-4171-B8D0-62FB10E2DA41}">
      <dsp:nvSpPr>
        <dsp:cNvPr id="0" name=""/>
        <dsp:cNvSpPr/>
      </dsp:nvSpPr>
      <dsp:spPr>
        <a:xfrm>
          <a:off x="2595591" y="304795"/>
          <a:ext cx="1849573" cy="1109744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ผลงาน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238</a:t>
          </a:r>
          <a:endParaRPr lang="th-TH" sz="2000" b="1" kern="1200" dirty="0"/>
        </a:p>
      </dsp:txBody>
      <dsp:txXfrm>
        <a:off x="2628094" y="337298"/>
        <a:ext cx="1784567" cy="1044738"/>
      </dsp:txXfrm>
    </dsp:sp>
    <dsp:sp modelId="{0678AB5B-C797-41AE-92B0-523CF490D45D}">
      <dsp:nvSpPr>
        <dsp:cNvPr id="0" name=""/>
        <dsp:cNvSpPr/>
      </dsp:nvSpPr>
      <dsp:spPr>
        <a:xfrm>
          <a:off x="4630122" y="630320"/>
          <a:ext cx="392109" cy="458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b="1" kern="1200"/>
        </a:p>
      </dsp:txBody>
      <dsp:txXfrm>
        <a:off x="4630122" y="722059"/>
        <a:ext cx="274476" cy="275216"/>
      </dsp:txXfrm>
    </dsp:sp>
    <dsp:sp modelId="{64AF2956-5CD1-45FA-A950-B03BEADE0CF0}">
      <dsp:nvSpPr>
        <dsp:cNvPr id="0" name=""/>
        <dsp:cNvSpPr/>
      </dsp:nvSpPr>
      <dsp:spPr>
        <a:xfrm>
          <a:off x="5184994" y="304795"/>
          <a:ext cx="1849573" cy="1109744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ร้อยละ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29.20</a:t>
          </a:r>
          <a:endParaRPr lang="th-TH" sz="2000" b="1" kern="1200" dirty="0"/>
        </a:p>
      </dsp:txBody>
      <dsp:txXfrm>
        <a:off x="5217497" y="337298"/>
        <a:ext cx="1784567" cy="104473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08DBB-31CE-4BCC-BBF8-045932166345}">
      <dsp:nvSpPr>
        <dsp:cNvPr id="0" name=""/>
        <dsp:cNvSpPr/>
      </dsp:nvSpPr>
      <dsp:spPr>
        <a:xfrm>
          <a:off x="6188" y="16481"/>
          <a:ext cx="1849573" cy="110974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none" strike="noStrike" kern="1200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110</a:t>
          </a:r>
          <a:endParaRPr lang="th-TH" sz="2000" b="1" kern="1200" dirty="0"/>
        </a:p>
      </dsp:txBody>
      <dsp:txXfrm>
        <a:off x="38691" y="48984"/>
        <a:ext cx="1784567" cy="1044738"/>
      </dsp:txXfrm>
    </dsp:sp>
    <dsp:sp modelId="{0ECB2E23-98AC-43CB-AB73-65C09B717764}">
      <dsp:nvSpPr>
        <dsp:cNvPr id="0" name=""/>
        <dsp:cNvSpPr/>
      </dsp:nvSpPr>
      <dsp:spPr>
        <a:xfrm>
          <a:off x="2040719" y="342006"/>
          <a:ext cx="392109" cy="458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b="1" kern="1200"/>
        </a:p>
      </dsp:txBody>
      <dsp:txXfrm>
        <a:off x="2040719" y="433745"/>
        <a:ext cx="274476" cy="275216"/>
      </dsp:txXfrm>
    </dsp:sp>
    <dsp:sp modelId="{5143BD05-9D6F-4171-B8D0-62FB10E2DA41}">
      <dsp:nvSpPr>
        <dsp:cNvPr id="0" name=""/>
        <dsp:cNvSpPr/>
      </dsp:nvSpPr>
      <dsp:spPr>
        <a:xfrm>
          <a:off x="2595591" y="16481"/>
          <a:ext cx="1849573" cy="1109744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3</a:t>
          </a:r>
          <a:endParaRPr lang="th-TH" sz="2000" b="1" kern="1200" dirty="0"/>
        </a:p>
      </dsp:txBody>
      <dsp:txXfrm>
        <a:off x="2628094" y="48984"/>
        <a:ext cx="1784567" cy="1044738"/>
      </dsp:txXfrm>
    </dsp:sp>
    <dsp:sp modelId="{0678AB5B-C797-41AE-92B0-523CF490D45D}">
      <dsp:nvSpPr>
        <dsp:cNvPr id="0" name=""/>
        <dsp:cNvSpPr/>
      </dsp:nvSpPr>
      <dsp:spPr>
        <a:xfrm>
          <a:off x="4630122" y="342006"/>
          <a:ext cx="392109" cy="458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b="1" kern="1200"/>
        </a:p>
      </dsp:txBody>
      <dsp:txXfrm>
        <a:off x="4630122" y="433745"/>
        <a:ext cx="274476" cy="275216"/>
      </dsp:txXfrm>
    </dsp:sp>
    <dsp:sp modelId="{64AF2956-5CD1-45FA-A950-B03BEADE0CF0}">
      <dsp:nvSpPr>
        <dsp:cNvPr id="0" name=""/>
        <dsp:cNvSpPr/>
      </dsp:nvSpPr>
      <dsp:spPr>
        <a:xfrm>
          <a:off x="5184994" y="16481"/>
          <a:ext cx="1849573" cy="1109744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2.73</a:t>
          </a:r>
          <a:endParaRPr lang="th-TH" sz="2000" b="1" kern="1200" dirty="0"/>
        </a:p>
      </dsp:txBody>
      <dsp:txXfrm>
        <a:off x="5217497" y="48984"/>
        <a:ext cx="1784567" cy="104473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08DBB-31CE-4BCC-BBF8-045932166345}">
      <dsp:nvSpPr>
        <dsp:cNvPr id="0" name=""/>
        <dsp:cNvSpPr/>
      </dsp:nvSpPr>
      <dsp:spPr>
        <a:xfrm>
          <a:off x="6188" y="16481"/>
          <a:ext cx="1849573" cy="110974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none" strike="noStrike" kern="1200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110</a:t>
          </a:r>
          <a:endParaRPr lang="th-TH" sz="2000" b="1" kern="1200" dirty="0"/>
        </a:p>
      </dsp:txBody>
      <dsp:txXfrm>
        <a:off x="38691" y="48984"/>
        <a:ext cx="1784567" cy="1044738"/>
      </dsp:txXfrm>
    </dsp:sp>
    <dsp:sp modelId="{0ECB2E23-98AC-43CB-AB73-65C09B717764}">
      <dsp:nvSpPr>
        <dsp:cNvPr id="0" name=""/>
        <dsp:cNvSpPr/>
      </dsp:nvSpPr>
      <dsp:spPr>
        <a:xfrm>
          <a:off x="2040719" y="342006"/>
          <a:ext cx="392109" cy="458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b="1" kern="1200"/>
        </a:p>
      </dsp:txBody>
      <dsp:txXfrm>
        <a:off x="2040719" y="433745"/>
        <a:ext cx="274476" cy="275216"/>
      </dsp:txXfrm>
    </dsp:sp>
    <dsp:sp modelId="{5143BD05-9D6F-4171-B8D0-62FB10E2DA41}">
      <dsp:nvSpPr>
        <dsp:cNvPr id="0" name=""/>
        <dsp:cNvSpPr/>
      </dsp:nvSpPr>
      <dsp:spPr>
        <a:xfrm>
          <a:off x="2595591" y="16481"/>
          <a:ext cx="1849573" cy="1109744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0</a:t>
          </a:r>
          <a:endParaRPr lang="th-TH" sz="2000" b="1" kern="1200" dirty="0"/>
        </a:p>
      </dsp:txBody>
      <dsp:txXfrm>
        <a:off x="2628094" y="48984"/>
        <a:ext cx="1784567" cy="1044738"/>
      </dsp:txXfrm>
    </dsp:sp>
    <dsp:sp modelId="{0678AB5B-C797-41AE-92B0-523CF490D45D}">
      <dsp:nvSpPr>
        <dsp:cNvPr id="0" name=""/>
        <dsp:cNvSpPr/>
      </dsp:nvSpPr>
      <dsp:spPr>
        <a:xfrm>
          <a:off x="4630122" y="342006"/>
          <a:ext cx="392109" cy="458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b="1" kern="1200"/>
        </a:p>
      </dsp:txBody>
      <dsp:txXfrm>
        <a:off x="4630122" y="433745"/>
        <a:ext cx="274476" cy="275216"/>
      </dsp:txXfrm>
    </dsp:sp>
    <dsp:sp modelId="{64AF2956-5CD1-45FA-A950-B03BEADE0CF0}">
      <dsp:nvSpPr>
        <dsp:cNvPr id="0" name=""/>
        <dsp:cNvSpPr/>
      </dsp:nvSpPr>
      <dsp:spPr>
        <a:xfrm>
          <a:off x="5184994" y="16481"/>
          <a:ext cx="1849573" cy="1109744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0</a:t>
          </a:r>
          <a:endParaRPr lang="th-TH" sz="2000" b="1" kern="1200" dirty="0"/>
        </a:p>
      </dsp:txBody>
      <dsp:txXfrm>
        <a:off x="5217497" y="48984"/>
        <a:ext cx="1784567" cy="104473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41CA5-FAF9-4FBC-B612-A2368F487F56}">
      <dsp:nvSpPr>
        <dsp:cNvPr id="0" name=""/>
        <dsp:cNvSpPr/>
      </dsp:nvSpPr>
      <dsp:spPr>
        <a:xfrm rot="10800000">
          <a:off x="2886887" y="0"/>
          <a:ext cx="10739557" cy="72724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695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u="none" strike="noStrike" kern="1200" spc="-100" baseline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8. ร้อยละของโรงพยาบาลที่ใช้ยาอย่างสมเหตุผล (</a:t>
          </a:r>
          <a:r>
            <a:rPr lang="en-US" sz="2400" b="1" u="none" strike="noStrike" kern="1200" spc="-100" baseline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RDU)</a:t>
          </a:r>
          <a:endParaRPr lang="th-TH" sz="2400" b="1" kern="1200" spc="-100" baseline="0" dirty="0"/>
        </a:p>
      </dsp:txBody>
      <dsp:txXfrm rot="10800000">
        <a:off x="3068698" y="0"/>
        <a:ext cx="10557746" cy="727246"/>
      </dsp:txXfrm>
    </dsp:sp>
    <dsp:sp modelId="{1E0B3870-5F24-4EA6-8054-50F7B53F7821}">
      <dsp:nvSpPr>
        <dsp:cNvPr id="0" name=""/>
        <dsp:cNvSpPr/>
      </dsp:nvSpPr>
      <dsp:spPr>
        <a:xfrm>
          <a:off x="2523264" y="0"/>
          <a:ext cx="727246" cy="727246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27074-F410-4E5D-9330-5B64C128BC14}">
      <dsp:nvSpPr>
        <dsp:cNvPr id="0" name=""/>
        <dsp:cNvSpPr/>
      </dsp:nvSpPr>
      <dsp:spPr>
        <a:xfrm rot="16200000">
          <a:off x="1639916" y="-1634355"/>
          <a:ext cx="2081451" cy="5350161"/>
        </a:xfrm>
        <a:prstGeom prst="flowChartManualOperation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ผ่านเกณฑ์การดำเนินงานของตัวชี้วัด </a:t>
          </a:r>
          <a:r>
            <a:rPr lang="en-US" sz="24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RDU </a:t>
          </a:r>
          <a:r>
            <a:rPr lang="th-TH" sz="24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จำนวน 5 ตัวชี้วัด</a:t>
          </a:r>
          <a:endParaRPr lang="th-TH" sz="2400" b="1" kern="1200" dirty="0"/>
        </a:p>
      </dsp:txBody>
      <dsp:txXfrm rot="5400000">
        <a:off x="5561" y="416290"/>
        <a:ext cx="5350161" cy="1248871"/>
      </dsp:txXfrm>
    </dsp:sp>
    <dsp:sp modelId="{F99A9D21-191B-4744-9373-F58EBDE5E35A}">
      <dsp:nvSpPr>
        <dsp:cNvPr id="0" name=""/>
        <dsp:cNvSpPr/>
      </dsp:nvSpPr>
      <dsp:spPr>
        <a:xfrm rot="16200000">
          <a:off x="7391340" y="-1634355"/>
          <a:ext cx="2081451" cy="5350161"/>
        </a:xfrm>
        <a:prstGeom prst="flowChartManualOperation">
          <a:avLst/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i="0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ผ่านเกณฑ์การดำเนินงานของตัวชี้วัด </a:t>
          </a:r>
          <a:r>
            <a:rPr lang="en-US" sz="2400" b="1" i="0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RDU </a:t>
          </a:r>
          <a:r>
            <a:rPr lang="th-TH" sz="2400" b="1" i="0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จำนวน 12 ตัวชี้วัด</a:t>
          </a:r>
          <a:endParaRPr lang="th-TH" sz="2400" b="1" kern="1200" dirty="0">
            <a:solidFill>
              <a:schemeClr val="tx1"/>
            </a:solidFill>
          </a:endParaRPr>
        </a:p>
      </dsp:txBody>
      <dsp:txXfrm rot="5400000">
        <a:off x="5756985" y="416290"/>
        <a:ext cx="5350161" cy="1248871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08DBB-31CE-4BCC-BBF8-045932166345}">
      <dsp:nvSpPr>
        <dsp:cNvPr id="0" name=""/>
        <dsp:cNvSpPr/>
      </dsp:nvSpPr>
      <dsp:spPr>
        <a:xfrm>
          <a:off x="9619" y="0"/>
          <a:ext cx="1847767" cy="8776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u="none" strike="noStrike" kern="120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เป้าหมาย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none" strike="noStrike" kern="120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8</a:t>
          </a:r>
          <a:r>
            <a:rPr lang="th-TH" sz="1800" b="1" u="none" strike="noStrike" kern="120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แห่ง</a:t>
          </a:r>
          <a:endParaRPr lang="th-TH" sz="1800" b="1" kern="1200" dirty="0">
            <a:solidFill>
              <a:schemeClr val="tx1"/>
            </a:solidFill>
          </a:endParaRPr>
        </a:p>
      </dsp:txBody>
      <dsp:txXfrm>
        <a:off x="35326" y="25707"/>
        <a:ext cx="1796353" cy="826274"/>
      </dsp:txXfrm>
    </dsp:sp>
    <dsp:sp modelId="{0ECB2E23-98AC-43CB-AB73-65C09B717764}">
      <dsp:nvSpPr>
        <dsp:cNvPr id="0" name=""/>
        <dsp:cNvSpPr/>
      </dsp:nvSpPr>
      <dsp:spPr>
        <a:xfrm>
          <a:off x="2042164" y="209720"/>
          <a:ext cx="391726" cy="4582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400" b="1" kern="1200">
            <a:solidFill>
              <a:schemeClr val="tx1"/>
            </a:solidFill>
          </a:endParaRPr>
        </a:p>
      </dsp:txBody>
      <dsp:txXfrm>
        <a:off x="2042164" y="301369"/>
        <a:ext cx="274208" cy="274948"/>
      </dsp:txXfrm>
    </dsp:sp>
    <dsp:sp modelId="{5143BD05-9D6F-4171-B8D0-62FB10E2DA41}">
      <dsp:nvSpPr>
        <dsp:cNvPr id="0" name=""/>
        <dsp:cNvSpPr/>
      </dsp:nvSpPr>
      <dsp:spPr>
        <a:xfrm>
          <a:off x="2596494" y="0"/>
          <a:ext cx="1847767" cy="877688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ผลงาน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8</a:t>
          </a:r>
          <a:r>
            <a:rPr lang="th-TH" sz="1800" b="1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แห่ง</a:t>
          </a:r>
          <a:endParaRPr lang="th-TH" sz="1800" b="1" kern="1200" dirty="0">
            <a:solidFill>
              <a:schemeClr val="tx1"/>
            </a:solidFill>
          </a:endParaRPr>
        </a:p>
      </dsp:txBody>
      <dsp:txXfrm>
        <a:off x="2622201" y="25707"/>
        <a:ext cx="1796353" cy="826274"/>
      </dsp:txXfrm>
    </dsp:sp>
    <dsp:sp modelId="{0678AB5B-C797-41AE-92B0-523CF490D45D}">
      <dsp:nvSpPr>
        <dsp:cNvPr id="0" name=""/>
        <dsp:cNvSpPr/>
      </dsp:nvSpPr>
      <dsp:spPr>
        <a:xfrm>
          <a:off x="4629039" y="209720"/>
          <a:ext cx="391726" cy="4582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400" b="1" kern="1200">
            <a:solidFill>
              <a:schemeClr val="tx1"/>
            </a:solidFill>
          </a:endParaRPr>
        </a:p>
      </dsp:txBody>
      <dsp:txXfrm>
        <a:off x="4629039" y="301369"/>
        <a:ext cx="274208" cy="274948"/>
      </dsp:txXfrm>
    </dsp:sp>
    <dsp:sp modelId="{64AF2956-5CD1-45FA-A950-B03BEADE0CF0}">
      <dsp:nvSpPr>
        <dsp:cNvPr id="0" name=""/>
        <dsp:cNvSpPr/>
      </dsp:nvSpPr>
      <dsp:spPr>
        <a:xfrm>
          <a:off x="5183369" y="0"/>
          <a:ext cx="1847767" cy="877688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u="none" strike="noStrike" kern="120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ร้อยละ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none" strike="noStrike" kern="120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100</a:t>
          </a:r>
          <a:endParaRPr lang="th-TH" sz="1800" b="1" kern="1200" dirty="0">
            <a:solidFill>
              <a:schemeClr val="tx1"/>
            </a:solidFill>
          </a:endParaRPr>
        </a:p>
      </dsp:txBody>
      <dsp:txXfrm>
        <a:off x="5209076" y="25707"/>
        <a:ext cx="1796353" cy="82627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08DBB-31CE-4BCC-BBF8-045932166345}">
      <dsp:nvSpPr>
        <dsp:cNvPr id="0" name=""/>
        <dsp:cNvSpPr/>
      </dsp:nvSpPr>
      <dsp:spPr>
        <a:xfrm>
          <a:off x="9619" y="0"/>
          <a:ext cx="1847767" cy="8776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เป้าหมาย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8</a:t>
          </a:r>
          <a:r>
            <a:rPr lang="th-TH" sz="18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แห่ง</a:t>
          </a:r>
          <a:endParaRPr lang="th-TH" sz="1800" b="1" kern="1200" dirty="0"/>
        </a:p>
      </dsp:txBody>
      <dsp:txXfrm>
        <a:off x="35326" y="25707"/>
        <a:ext cx="1796353" cy="826274"/>
      </dsp:txXfrm>
    </dsp:sp>
    <dsp:sp modelId="{0ECB2E23-98AC-43CB-AB73-65C09B717764}">
      <dsp:nvSpPr>
        <dsp:cNvPr id="0" name=""/>
        <dsp:cNvSpPr/>
      </dsp:nvSpPr>
      <dsp:spPr>
        <a:xfrm>
          <a:off x="2042164" y="209720"/>
          <a:ext cx="391726" cy="4582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400" b="1" kern="1200"/>
        </a:p>
      </dsp:txBody>
      <dsp:txXfrm>
        <a:off x="2042164" y="301369"/>
        <a:ext cx="274208" cy="274948"/>
      </dsp:txXfrm>
    </dsp:sp>
    <dsp:sp modelId="{5143BD05-9D6F-4171-B8D0-62FB10E2DA41}">
      <dsp:nvSpPr>
        <dsp:cNvPr id="0" name=""/>
        <dsp:cNvSpPr/>
      </dsp:nvSpPr>
      <dsp:spPr>
        <a:xfrm>
          <a:off x="2596494" y="0"/>
          <a:ext cx="1847767" cy="877688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ผลงาน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2</a:t>
          </a:r>
          <a:r>
            <a:rPr lang="th-TH" sz="18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แห่ง</a:t>
          </a:r>
          <a:endParaRPr lang="th-TH" sz="1800" b="1" kern="1200" dirty="0"/>
        </a:p>
      </dsp:txBody>
      <dsp:txXfrm>
        <a:off x="2622201" y="25707"/>
        <a:ext cx="1796353" cy="826274"/>
      </dsp:txXfrm>
    </dsp:sp>
    <dsp:sp modelId="{0678AB5B-C797-41AE-92B0-523CF490D45D}">
      <dsp:nvSpPr>
        <dsp:cNvPr id="0" name=""/>
        <dsp:cNvSpPr/>
      </dsp:nvSpPr>
      <dsp:spPr>
        <a:xfrm>
          <a:off x="4629039" y="209720"/>
          <a:ext cx="391726" cy="4582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400" b="1" kern="1200"/>
        </a:p>
      </dsp:txBody>
      <dsp:txXfrm>
        <a:off x="4629039" y="301369"/>
        <a:ext cx="274208" cy="274948"/>
      </dsp:txXfrm>
    </dsp:sp>
    <dsp:sp modelId="{64AF2956-5CD1-45FA-A950-B03BEADE0CF0}">
      <dsp:nvSpPr>
        <dsp:cNvPr id="0" name=""/>
        <dsp:cNvSpPr/>
      </dsp:nvSpPr>
      <dsp:spPr>
        <a:xfrm>
          <a:off x="5183369" y="0"/>
          <a:ext cx="1847767" cy="877688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ร้อยละ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25</a:t>
          </a:r>
          <a:endParaRPr lang="th-TH" sz="1800" b="1" kern="1200" dirty="0"/>
        </a:p>
      </dsp:txBody>
      <dsp:txXfrm>
        <a:off x="5209076" y="25707"/>
        <a:ext cx="1796353" cy="826274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41CA5-FAF9-4FBC-B612-A2368F487F56}">
      <dsp:nvSpPr>
        <dsp:cNvPr id="0" name=""/>
        <dsp:cNvSpPr/>
      </dsp:nvSpPr>
      <dsp:spPr>
        <a:xfrm rot="10800000">
          <a:off x="2886887" y="0"/>
          <a:ext cx="10739557" cy="727246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695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u="none" strike="noStrike" kern="1200" spc="-100" baseline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9. ร้อยละของโรงพยาบาลที่มีระบบจัดการการดื้อยาต้านจุลชีพอย่างบูรณาการ (</a:t>
          </a:r>
          <a:r>
            <a:rPr lang="en-US" sz="2400" b="1" u="none" strike="noStrike" kern="1200" spc="-100" baseline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AMR)</a:t>
          </a:r>
          <a:endParaRPr lang="th-TH" sz="2400" b="1" kern="1200" spc="-100" baseline="0" dirty="0"/>
        </a:p>
      </dsp:txBody>
      <dsp:txXfrm rot="10800000">
        <a:off x="3068698" y="0"/>
        <a:ext cx="10557746" cy="727246"/>
      </dsp:txXfrm>
    </dsp:sp>
    <dsp:sp modelId="{1E0B3870-5F24-4EA6-8054-50F7B53F7821}">
      <dsp:nvSpPr>
        <dsp:cNvPr id="0" name=""/>
        <dsp:cNvSpPr/>
      </dsp:nvSpPr>
      <dsp:spPr>
        <a:xfrm>
          <a:off x="2523264" y="0"/>
          <a:ext cx="727246" cy="727246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C7036-49BA-49EE-850F-DAE31A68DD7F}">
      <dsp:nvSpPr>
        <dsp:cNvPr id="0" name=""/>
        <dsp:cNvSpPr/>
      </dsp:nvSpPr>
      <dsp:spPr>
        <a:xfrm>
          <a:off x="4445083" y="375"/>
          <a:ext cx="6667624" cy="14657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1600" b="1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1.1 สนับสนุน ยาป้องกันการคลอดก่อนกำหนด</a:t>
          </a:r>
          <a:endParaRPr lang="th-TH" sz="16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1600" b="1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1.2 สนับสนุน ยาเสริมธาตุเหล็กและไอโอดีน เพื่อแก้ไขปัญหาภาวะโลหิตจาง</a:t>
          </a:r>
          <a:endParaRPr lang="th-TH" sz="16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1600" b="1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1.3 อบรมให้ความรู้เตรียมความพร้อมก่อนสมรส </a:t>
          </a:r>
          <a:endParaRPr lang="th-TH" sz="1600" b="1" kern="1200" dirty="0">
            <a:solidFill>
              <a:schemeClr val="tx1"/>
            </a:solidFill>
          </a:endParaRPr>
        </a:p>
      </dsp:txBody>
      <dsp:txXfrm>
        <a:off x="4445083" y="183599"/>
        <a:ext cx="6117951" cy="1099346"/>
      </dsp:txXfrm>
    </dsp:sp>
    <dsp:sp modelId="{1457C005-5A22-4590-A77F-39B03386733D}">
      <dsp:nvSpPr>
        <dsp:cNvPr id="0" name=""/>
        <dsp:cNvSpPr/>
      </dsp:nvSpPr>
      <dsp:spPr>
        <a:xfrm>
          <a:off x="0" y="375"/>
          <a:ext cx="4445083" cy="146579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โครงการลูกเกิดรอดแม่ปลอดภัย จังหวัดยะลา ปี 2562</a:t>
          </a:r>
          <a:endParaRPr lang="th-TH" sz="2800" b="1" kern="1200" dirty="0">
            <a:solidFill>
              <a:schemeClr val="tx1"/>
            </a:solidFill>
          </a:endParaRPr>
        </a:p>
      </dsp:txBody>
      <dsp:txXfrm>
        <a:off x="71554" y="71929"/>
        <a:ext cx="4301975" cy="1322686"/>
      </dsp:txXfrm>
    </dsp:sp>
    <dsp:sp modelId="{8E769788-FEE7-494B-B86B-0D7CFF29DF31}">
      <dsp:nvSpPr>
        <dsp:cNvPr id="0" name=""/>
        <dsp:cNvSpPr/>
      </dsp:nvSpPr>
      <dsp:spPr>
        <a:xfrm>
          <a:off x="4445083" y="1612750"/>
          <a:ext cx="6667624" cy="14657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600" b="1" kern="1200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ประชุมเชิงปฏิบัติการเพื่อคัดกรองความเสี่ยง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600" b="1" kern="1200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ประชุม</a:t>
          </a:r>
          <a:r>
            <a:rPr lang="en-US" sz="1600" b="1" kern="1200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MCH board </a:t>
          </a:r>
          <a:r>
            <a:rPr lang="th-TH" sz="1600" b="1" kern="1200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ระดับจังหวัด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600" b="1" kern="1200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ประชุมคณะทำงานย่อย/</a:t>
          </a:r>
          <a:r>
            <a:rPr lang="en-US" sz="1600" b="1" kern="1200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Dead case /Near miss </a:t>
          </a:r>
          <a:r>
            <a:rPr lang="th-TH" sz="1600" b="1" kern="1200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และติดตามความก้าวหน้า </a:t>
          </a:r>
          <a:r>
            <a:rPr lang="en-US" sz="1600" b="1" kern="1200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PNC </a:t>
          </a:r>
          <a:endParaRPr lang="th-TH" sz="1600" b="1" kern="1200" dirty="0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sp:txBody>
      <dsp:txXfrm>
        <a:off x="4445083" y="1795974"/>
        <a:ext cx="6117951" cy="1099346"/>
      </dsp:txXfrm>
    </dsp:sp>
    <dsp:sp modelId="{67F590EB-967F-4075-9886-EE5515AF99E5}">
      <dsp:nvSpPr>
        <dsp:cNvPr id="0" name=""/>
        <dsp:cNvSpPr/>
      </dsp:nvSpPr>
      <dsp:spPr>
        <a:xfrm>
          <a:off x="0" y="1612750"/>
          <a:ext cx="4445083" cy="146579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i="0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โครงการพัฒนาระบบบริการ</a:t>
          </a:r>
          <a:endParaRPr lang="th-TH" sz="2800" b="1" kern="1200" dirty="0">
            <a:solidFill>
              <a:schemeClr val="tx1"/>
            </a:solidFill>
          </a:endParaRPr>
        </a:p>
      </dsp:txBody>
      <dsp:txXfrm>
        <a:off x="71554" y="1684304"/>
        <a:ext cx="4301975" cy="132268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08DBB-31CE-4BCC-BBF8-045932166345}">
      <dsp:nvSpPr>
        <dsp:cNvPr id="0" name=""/>
        <dsp:cNvSpPr/>
      </dsp:nvSpPr>
      <dsp:spPr>
        <a:xfrm>
          <a:off x="6188" y="390935"/>
          <a:ext cx="1849573" cy="110974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เป้าหมาย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2</a:t>
          </a:r>
          <a:r>
            <a:rPr lang="th-TH" sz="20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แห่ง</a:t>
          </a:r>
          <a:endParaRPr lang="th-TH" sz="2000" b="1" kern="1200" dirty="0"/>
        </a:p>
      </dsp:txBody>
      <dsp:txXfrm>
        <a:off x="38691" y="423438"/>
        <a:ext cx="1784567" cy="1044738"/>
      </dsp:txXfrm>
    </dsp:sp>
    <dsp:sp modelId="{0ECB2E23-98AC-43CB-AB73-65C09B717764}">
      <dsp:nvSpPr>
        <dsp:cNvPr id="0" name=""/>
        <dsp:cNvSpPr/>
      </dsp:nvSpPr>
      <dsp:spPr>
        <a:xfrm>
          <a:off x="2040719" y="716460"/>
          <a:ext cx="392109" cy="458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b="1" kern="1200"/>
        </a:p>
      </dsp:txBody>
      <dsp:txXfrm>
        <a:off x="2040719" y="808199"/>
        <a:ext cx="274476" cy="275216"/>
      </dsp:txXfrm>
    </dsp:sp>
    <dsp:sp modelId="{5143BD05-9D6F-4171-B8D0-62FB10E2DA41}">
      <dsp:nvSpPr>
        <dsp:cNvPr id="0" name=""/>
        <dsp:cNvSpPr/>
      </dsp:nvSpPr>
      <dsp:spPr>
        <a:xfrm>
          <a:off x="2595591" y="390935"/>
          <a:ext cx="1849573" cy="1109744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ผลงาน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2</a:t>
          </a:r>
          <a:r>
            <a:rPr lang="th-TH" sz="20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แห่ง</a:t>
          </a:r>
          <a:endParaRPr lang="th-TH" sz="2000" b="1" kern="1200" dirty="0"/>
        </a:p>
      </dsp:txBody>
      <dsp:txXfrm>
        <a:off x="2628094" y="423438"/>
        <a:ext cx="1784567" cy="1044738"/>
      </dsp:txXfrm>
    </dsp:sp>
    <dsp:sp modelId="{0678AB5B-C797-41AE-92B0-523CF490D45D}">
      <dsp:nvSpPr>
        <dsp:cNvPr id="0" name=""/>
        <dsp:cNvSpPr/>
      </dsp:nvSpPr>
      <dsp:spPr>
        <a:xfrm>
          <a:off x="4630122" y="716460"/>
          <a:ext cx="392109" cy="458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b="1" kern="1200"/>
        </a:p>
      </dsp:txBody>
      <dsp:txXfrm>
        <a:off x="4630122" y="808199"/>
        <a:ext cx="274476" cy="275216"/>
      </dsp:txXfrm>
    </dsp:sp>
    <dsp:sp modelId="{64AF2956-5CD1-45FA-A950-B03BEADE0CF0}">
      <dsp:nvSpPr>
        <dsp:cNvPr id="0" name=""/>
        <dsp:cNvSpPr/>
      </dsp:nvSpPr>
      <dsp:spPr>
        <a:xfrm>
          <a:off x="5184994" y="390935"/>
          <a:ext cx="1849573" cy="1109744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ร้อยละ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100</a:t>
          </a:r>
          <a:endParaRPr lang="th-TH" sz="2000" b="1" kern="1200" dirty="0"/>
        </a:p>
      </dsp:txBody>
      <dsp:txXfrm>
        <a:off x="5217497" y="423438"/>
        <a:ext cx="1784567" cy="1044738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F8ECED-3EBB-4CC4-8B45-28E839A01864}">
      <dsp:nvSpPr>
        <dsp:cNvPr id="0" name=""/>
        <dsp:cNvSpPr/>
      </dsp:nvSpPr>
      <dsp:spPr>
        <a:xfrm>
          <a:off x="0" y="1477915"/>
          <a:ext cx="11112708" cy="969672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900" b="1" i="0" u="none" strike="noStrike" kern="1200" dirty="0">
              <a:solidFill>
                <a:schemeClr val="bg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มีการประเมินกิจกรรม </a:t>
          </a:r>
          <a:r>
            <a:rPr lang="en-US" sz="2900" b="1" i="0" u="none" strike="noStrike" kern="1200" dirty="0">
              <a:solidFill>
                <a:schemeClr val="bg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AMR 5 </a:t>
          </a:r>
          <a:r>
            <a:rPr lang="th-TH" sz="2900" b="1" i="0" u="none" strike="noStrike" kern="1200" dirty="0">
              <a:solidFill>
                <a:schemeClr val="bg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กิจกรรมสำคัญ ได้ในระดับ </a:t>
          </a:r>
          <a:r>
            <a:rPr lang="en-US" sz="2900" b="1" i="0" u="none" strike="noStrike" kern="1200" dirty="0">
              <a:solidFill>
                <a:schemeClr val="bg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intermediate</a:t>
          </a:r>
          <a:endParaRPr lang="th-TH" sz="2900" b="1" kern="1200" dirty="0">
            <a:solidFill>
              <a:schemeClr val="bg1"/>
            </a:solidFill>
          </a:endParaRPr>
        </a:p>
      </dsp:txBody>
      <dsp:txXfrm>
        <a:off x="0" y="1477915"/>
        <a:ext cx="11112708" cy="969672"/>
      </dsp:txXfrm>
    </dsp:sp>
    <dsp:sp modelId="{991C2799-C7A8-4FFE-B608-85F7F3A1E216}">
      <dsp:nvSpPr>
        <dsp:cNvPr id="0" name=""/>
        <dsp:cNvSpPr/>
      </dsp:nvSpPr>
      <dsp:spPr>
        <a:xfrm rot="10800000">
          <a:off x="0" y="1104"/>
          <a:ext cx="11112708" cy="1491356"/>
        </a:xfrm>
        <a:prstGeom prst="upArrowCallout">
          <a:avLst/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900" b="1" kern="1200" dirty="0">
              <a:solidFill>
                <a:srgbClr val="C00000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กิจกรรมที่ดำเนินงาน</a:t>
          </a:r>
          <a:endParaRPr lang="th-TH" sz="2900" b="1" kern="1200" dirty="0"/>
        </a:p>
      </dsp:txBody>
      <dsp:txXfrm rot="10800000">
        <a:off x="0" y="1104"/>
        <a:ext cx="11112708" cy="969038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41CA5-FAF9-4FBC-B612-A2368F487F56}">
      <dsp:nvSpPr>
        <dsp:cNvPr id="0" name=""/>
        <dsp:cNvSpPr/>
      </dsp:nvSpPr>
      <dsp:spPr>
        <a:xfrm rot="10800000">
          <a:off x="2886887" y="0"/>
          <a:ext cx="10739557" cy="727246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695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u="none" strike="noStrike" kern="1200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10. อัตราตายผู้ป่วยติดเชื้อในกระแสเลือดแบบรุนแรงชนิด </a:t>
          </a:r>
          <a:r>
            <a:rPr lang="en-US" sz="2400" b="1" u="none" strike="noStrike" kern="1200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community-acquired </a:t>
          </a:r>
          <a:r>
            <a:rPr lang="th-TH" sz="2400" b="1" u="none" strike="noStrike" kern="1200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&lt; ร้อยละ 30</a:t>
          </a:r>
          <a:r>
            <a:rPr lang="en-US" sz="2400" b="1" u="none" strike="noStrike" kern="1200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</a:t>
          </a:r>
          <a:endParaRPr lang="th-TH" sz="2400" b="1" kern="1200" spc="-100" baseline="0" dirty="0"/>
        </a:p>
      </dsp:txBody>
      <dsp:txXfrm rot="10800000">
        <a:off x="3068698" y="0"/>
        <a:ext cx="10557746" cy="727246"/>
      </dsp:txXfrm>
    </dsp:sp>
    <dsp:sp modelId="{1E0B3870-5F24-4EA6-8054-50F7B53F7821}">
      <dsp:nvSpPr>
        <dsp:cNvPr id="0" name=""/>
        <dsp:cNvSpPr/>
      </dsp:nvSpPr>
      <dsp:spPr>
        <a:xfrm>
          <a:off x="2523264" y="0"/>
          <a:ext cx="727246" cy="727246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08DBB-31CE-4BCC-BBF8-045932166345}">
      <dsp:nvSpPr>
        <dsp:cNvPr id="0" name=""/>
        <dsp:cNvSpPr/>
      </dsp:nvSpPr>
      <dsp:spPr>
        <a:xfrm>
          <a:off x="6188" y="390935"/>
          <a:ext cx="1849573" cy="110974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เป้าหมาย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180</a:t>
          </a:r>
          <a:endParaRPr lang="th-TH" sz="2000" b="1" kern="1200" dirty="0"/>
        </a:p>
      </dsp:txBody>
      <dsp:txXfrm>
        <a:off x="38691" y="423438"/>
        <a:ext cx="1784567" cy="1044738"/>
      </dsp:txXfrm>
    </dsp:sp>
    <dsp:sp modelId="{0ECB2E23-98AC-43CB-AB73-65C09B717764}">
      <dsp:nvSpPr>
        <dsp:cNvPr id="0" name=""/>
        <dsp:cNvSpPr/>
      </dsp:nvSpPr>
      <dsp:spPr>
        <a:xfrm>
          <a:off x="2040719" y="716460"/>
          <a:ext cx="392109" cy="458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b="1" kern="1200"/>
        </a:p>
      </dsp:txBody>
      <dsp:txXfrm>
        <a:off x="2040719" y="808199"/>
        <a:ext cx="274476" cy="275216"/>
      </dsp:txXfrm>
    </dsp:sp>
    <dsp:sp modelId="{5143BD05-9D6F-4171-B8D0-62FB10E2DA41}">
      <dsp:nvSpPr>
        <dsp:cNvPr id="0" name=""/>
        <dsp:cNvSpPr/>
      </dsp:nvSpPr>
      <dsp:spPr>
        <a:xfrm>
          <a:off x="2595591" y="390935"/>
          <a:ext cx="1849573" cy="1109744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ผลงาน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54</a:t>
          </a:r>
          <a:endParaRPr lang="th-TH" sz="2000" b="1" kern="1200" dirty="0"/>
        </a:p>
      </dsp:txBody>
      <dsp:txXfrm>
        <a:off x="2628094" y="423438"/>
        <a:ext cx="1784567" cy="1044738"/>
      </dsp:txXfrm>
    </dsp:sp>
    <dsp:sp modelId="{0678AB5B-C797-41AE-92B0-523CF490D45D}">
      <dsp:nvSpPr>
        <dsp:cNvPr id="0" name=""/>
        <dsp:cNvSpPr/>
      </dsp:nvSpPr>
      <dsp:spPr>
        <a:xfrm>
          <a:off x="4630122" y="716460"/>
          <a:ext cx="392109" cy="458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b="1" kern="1200"/>
        </a:p>
      </dsp:txBody>
      <dsp:txXfrm>
        <a:off x="4630122" y="808199"/>
        <a:ext cx="274476" cy="275216"/>
      </dsp:txXfrm>
    </dsp:sp>
    <dsp:sp modelId="{64AF2956-5CD1-45FA-A950-B03BEADE0CF0}">
      <dsp:nvSpPr>
        <dsp:cNvPr id="0" name=""/>
        <dsp:cNvSpPr/>
      </dsp:nvSpPr>
      <dsp:spPr>
        <a:xfrm>
          <a:off x="5184994" y="390935"/>
          <a:ext cx="1849573" cy="1109744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ร้อยละ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30</a:t>
          </a:r>
          <a:endParaRPr lang="th-TH" sz="2000" b="1" kern="1200" dirty="0"/>
        </a:p>
      </dsp:txBody>
      <dsp:txXfrm>
        <a:off x="5217497" y="423438"/>
        <a:ext cx="1784567" cy="1044738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F8ECED-3EBB-4CC4-8B45-28E839A01864}">
      <dsp:nvSpPr>
        <dsp:cNvPr id="0" name=""/>
        <dsp:cNvSpPr/>
      </dsp:nvSpPr>
      <dsp:spPr>
        <a:xfrm>
          <a:off x="0" y="699436"/>
          <a:ext cx="11112708" cy="24808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i="0" u="none" strike="noStrike" kern="1200" dirty="0"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 - มีการทบทวน </a:t>
          </a:r>
          <a:r>
            <a:rPr lang="en-US" sz="2400" b="1" i="0" u="none" strike="noStrike" kern="1200" dirty="0"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Sepsis guideline </a:t>
          </a:r>
          <a:r>
            <a:rPr lang="th-TH" sz="2400" b="1" i="0" u="none" strike="noStrike" kern="1200" dirty="0"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สำหรับ รพ. ทุกแห่งที่จะส่งต่อผู้ป่วยไปยัง รพ.ยะลา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i="0" u="none" strike="noStrike" kern="1200" dirty="0"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 - มีการจัดทำ </a:t>
          </a:r>
          <a:r>
            <a:rPr lang="en-US" sz="2400" b="1" i="0" u="none" strike="noStrike" kern="1200" dirty="0"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guideline </a:t>
          </a:r>
          <a:r>
            <a:rPr lang="th-TH" sz="2400" b="1" i="0" u="none" strike="noStrike" kern="1200" dirty="0"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ในการเฝ้าระวังกลุ่มเสี่ยงในชุมชน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i="0" u="none" strike="noStrike" kern="1200" dirty="0"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- มีการนิเทศ ติดตามผลการใช้ </a:t>
          </a:r>
          <a:r>
            <a:rPr lang="en-US" sz="2400" b="1" i="0" u="none" strike="noStrike" kern="1200" dirty="0"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CPG/guideline </a:t>
          </a:r>
          <a:r>
            <a:rPr lang="th-TH" sz="2400" b="1" i="0" u="none" strike="noStrike" kern="1200" dirty="0"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ใน รพ.ทุกแห่ง</a:t>
          </a:r>
          <a:endParaRPr lang="th-TH" sz="2400" b="1" kern="1200" dirty="0"/>
        </a:p>
      </dsp:txBody>
      <dsp:txXfrm>
        <a:off x="0" y="699436"/>
        <a:ext cx="11112708" cy="2480880"/>
      </dsp:txXfrm>
    </dsp:sp>
    <dsp:sp modelId="{991C2799-C7A8-4FFE-B608-85F7F3A1E216}">
      <dsp:nvSpPr>
        <dsp:cNvPr id="0" name=""/>
        <dsp:cNvSpPr/>
      </dsp:nvSpPr>
      <dsp:spPr>
        <a:xfrm rot="10800000">
          <a:off x="0" y="0"/>
          <a:ext cx="11112708" cy="705858"/>
        </a:xfrm>
        <a:prstGeom prst="upArrowCallou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>
              <a:latin typeface="Athiti Light" panose="00000400000000000000" pitchFamily="2" charset="-34"/>
              <a:cs typeface="Athiti Light" panose="00000400000000000000" pitchFamily="2" charset="-34"/>
            </a:rPr>
            <a:t>กิจกรรมที่ดำเนินงาน</a:t>
          </a:r>
          <a:endParaRPr lang="th-TH" sz="2400" b="1" kern="1200" dirty="0"/>
        </a:p>
      </dsp:txBody>
      <dsp:txXfrm rot="10800000">
        <a:off x="0" y="0"/>
        <a:ext cx="11112708" cy="458645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F8ECED-3EBB-4CC4-8B45-28E839A01864}">
      <dsp:nvSpPr>
        <dsp:cNvPr id="0" name=""/>
        <dsp:cNvSpPr/>
      </dsp:nvSpPr>
      <dsp:spPr>
        <a:xfrm>
          <a:off x="181967" y="0"/>
          <a:ext cx="3198114" cy="4209436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0" i="0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ติดตามและตรวจสอบผลการดำเนินงานด้านการบำบัดรักษา ระบบสมัครใจสถานพยาบาล ของแต่ละพื้นที่ ผ่านระบบบำบัดรักษาและฟื้นฟูสมรรถภาพผู้เสพและผู้ติดยาเสพติด (</a:t>
          </a:r>
          <a:r>
            <a:rPr lang="th-TH" sz="2400" b="0" i="0" u="none" strike="noStrike" kern="1200" dirty="0" err="1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บส</a:t>
          </a:r>
          <a:r>
            <a:rPr lang="th-TH" sz="2400" b="0" i="0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ต.) </a:t>
          </a:r>
          <a:endParaRPr lang="th-TH" sz="2400" b="0" kern="1200" dirty="0">
            <a:solidFill>
              <a:schemeClr val="tx1"/>
            </a:solidFill>
          </a:endParaRPr>
        </a:p>
      </dsp:txBody>
      <dsp:txXfrm>
        <a:off x="181967" y="0"/>
        <a:ext cx="3198114" cy="4209436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41CA5-FAF9-4FBC-B612-A2368F487F56}">
      <dsp:nvSpPr>
        <dsp:cNvPr id="0" name=""/>
        <dsp:cNvSpPr/>
      </dsp:nvSpPr>
      <dsp:spPr>
        <a:xfrm rot="10800000">
          <a:off x="2179907" y="404"/>
          <a:ext cx="7833940" cy="826788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591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11. ร้อยละของผู้ติดยาเสพติดที่บำบัดครบตามเกณฑ์ที่กาหน</a:t>
          </a:r>
          <a:r>
            <a:rPr lang="th-TH" sz="2000" b="1" u="none" strike="noStrike" kern="1200" spc="-100" baseline="0" dirty="0" err="1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ดข</a:t>
          </a:r>
          <a:r>
            <a:rPr lang="th-TH" sz="2000" b="1" u="none" strike="noStrike" kern="1200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องแต่ละระบบ และได้รับการติดตามดูแลต่อเนื่อง 1 ปี (</a:t>
          </a:r>
          <a:r>
            <a:rPr lang="en-US" sz="2000" b="1" u="none" strike="noStrike" kern="1200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Retention Rate) </a:t>
          </a:r>
          <a:r>
            <a:rPr lang="th-TH" sz="2000" b="1" u="none" strike="noStrike" kern="1200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ร้อยละ 20</a:t>
          </a:r>
          <a:endParaRPr lang="th-TH" sz="2000" b="1" kern="1200" spc="-100" baseline="0" dirty="0"/>
        </a:p>
      </dsp:txBody>
      <dsp:txXfrm rot="10800000">
        <a:off x="2386604" y="404"/>
        <a:ext cx="7627243" cy="826788"/>
      </dsp:txXfrm>
    </dsp:sp>
    <dsp:sp modelId="{1E0B3870-5F24-4EA6-8054-50F7B53F7821}">
      <dsp:nvSpPr>
        <dsp:cNvPr id="0" name=""/>
        <dsp:cNvSpPr/>
      </dsp:nvSpPr>
      <dsp:spPr>
        <a:xfrm>
          <a:off x="1766513" y="404"/>
          <a:ext cx="826788" cy="826788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08DBB-31CE-4BCC-BBF8-045932166345}">
      <dsp:nvSpPr>
        <dsp:cNvPr id="0" name=""/>
        <dsp:cNvSpPr/>
      </dsp:nvSpPr>
      <dsp:spPr>
        <a:xfrm>
          <a:off x="4722" y="112868"/>
          <a:ext cx="1411615" cy="11124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เป้าหมาย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118</a:t>
          </a:r>
          <a:endParaRPr lang="th-TH" sz="2000" b="1" kern="1200" dirty="0"/>
        </a:p>
      </dsp:txBody>
      <dsp:txXfrm>
        <a:off x="37305" y="145451"/>
        <a:ext cx="1346449" cy="1047308"/>
      </dsp:txXfrm>
    </dsp:sp>
    <dsp:sp modelId="{0ECB2E23-98AC-43CB-AB73-65C09B717764}">
      <dsp:nvSpPr>
        <dsp:cNvPr id="0" name=""/>
        <dsp:cNvSpPr/>
      </dsp:nvSpPr>
      <dsp:spPr>
        <a:xfrm>
          <a:off x="1557500" y="494065"/>
          <a:ext cx="299262" cy="350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b="1" kern="1200"/>
        </a:p>
      </dsp:txBody>
      <dsp:txXfrm>
        <a:off x="1557500" y="564081"/>
        <a:ext cx="209483" cy="210048"/>
      </dsp:txXfrm>
    </dsp:sp>
    <dsp:sp modelId="{5143BD05-9D6F-4171-B8D0-62FB10E2DA41}">
      <dsp:nvSpPr>
        <dsp:cNvPr id="0" name=""/>
        <dsp:cNvSpPr/>
      </dsp:nvSpPr>
      <dsp:spPr>
        <a:xfrm>
          <a:off x="1980985" y="112868"/>
          <a:ext cx="1411615" cy="1112474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ผลงาน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16</a:t>
          </a:r>
          <a:endParaRPr lang="th-TH" sz="2000" b="1" kern="1200" dirty="0"/>
        </a:p>
      </dsp:txBody>
      <dsp:txXfrm>
        <a:off x="2013568" y="145451"/>
        <a:ext cx="1346449" cy="1047308"/>
      </dsp:txXfrm>
    </dsp:sp>
    <dsp:sp modelId="{0678AB5B-C797-41AE-92B0-523CF490D45D}">
      <dsp:nvSpPr>
        <dsp:cNvPr id="0" name=""/>
        <dsp:cNvSpPr/>
      </dsp:nvSpPr>
      <dsp:spPr>
        <a:xfrm>
          <a:off x="3533762" y="494065"/>
          <a:ext cx="299262" cy="350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b="1" kern="1200"/>
        </a:p>
      </dsp:txBody>
      <dsp:txXfrm>
        <a:off x="3533762" y="564081"/>
        <a:ext cx="209483" cy="210048"/>
      </dsp:txXfrm>
    </dsp:sp>
    <dsp:sp modelId="{64AF2956-5CD1-45FA-A950-B03BEADE0CF0}">
      <dsp:nvSpPr>
        <dsp:cNvPr id="0" name=""/>
        <dsp:cNvSpPr/>
      </dsp:nvSpPr>
      <dsp:spPr>
        <a:xfrm>
          <a:off x="3957247" y="112868"/>
          <a:ext cx="1411615" cy="1112474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ร้อยละ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13.56</a:t>
          </a:r>
          <a:endParaRPr lang="th-TH" sz="2000" b="1" kern="1200" dirty="0"/>
        </a:p>
      </dsp:txBody>
      <dsp:txXfrm>
        <a:off x="3989830" y="145451"/>
        <a:ext cx="1346449" cy="1047308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41CA5-FAF9-4FBC-B612-A2368F487F56}">
      <dsp:nvSpPr>
        <dsp:cNvPr id="0" name=""/>
        <dsp:cNvSpPr/>
      </dsp:nvSpPr>
      <dsp:spPr>
        <a:xfrm rot="10800000">
          <a:off x="2179907" y="404"/>
          <a:ext cx="7833940" cy="826788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591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12. ร้อยละของผู้ใช้และ  ผู้เสพยาเสพติดที่หยุดเสพต่อเนื่อง 3 เดือน หลังจำหน่ายจากการบำบัดรักษา   (3 </a:t>
          </a:r>
          <a:r>
            <a:rPr lang="en-US" sz="2000" b="1" u="none" strike="noStrike" kern="1200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month remission rate) </a:t>
          </a:r>
          <a:r>
            <a:rPr lang="th-TH" sz="2000" b="1" u="none" strike="noStrike" kern="1200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ร้อยละ 40</a:t>
          </a:r>
          <a:endParaRPr lang="th-TH" sz="2000" b="1" kern="1200" spc="-100" baseline="0" dirty="0"/>
        </a:p>
      </dsp:txBody>
      <dsp:txXfrm rot="10800000">
        <a:off x="2386604" y="404"/>
        <a:ext cx="7627243" cy="826788"/>
      </dsp:txXfrm>
    </dsp:sp>
    <dsp:sp modelId="{1E0B3870-5F24-4EA6-8054-50F7B53F7821}">
      <dsp:nvSpPr>
        <dsp:cNvPr id="0" name=""/>
        <dsp:cNvSpPr/>
      </dsp:nvSpPr>
      <dsp:spPr>
        <a:xfrm>
          <a:off x="1766513" y="404"/>
          <a:ext cx="826788" cy="826788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08DBB-31CE-4BCC-BBF8-045932166345}">
      <dsp:nvSpPr>
        <dsp:cNvPr id="0" name=""/>
        <dsp:cNvSpPr/>
      </dsp:nvSpPr>
      <dsp:spPr>
        <a:xfrm>
          <a:off x="4722" y="112868"/>
          <a:ext cx="1411615" cy="11124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เป้าหมาย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205</a:t>
          </a:r>
          <a:endParaRPr lang="th-TH" sz="2000" b="1" kern="1200" dirty="0"/>
        </a:p>
      </dsp:txBody>
      <dsp:txXfrm>
        <a:off x="37305" y="145451"/>
        <a:ext cx="1346449" cy="1047308"/>
      </dsp:txXfrm>
    </dsp:sp>
    <dsp:sp modelId="{0ECB2E23-98AC-43CB-AB73-65C09B717764}">
      <dsp:nvSpPr>
        <dsp:cNvPr id="0" name=""/>
        <dsp:cNvSpPr/>
      </dsp:nvSpPr>
      <dsp:spPr>
        <a:xfrm>
          <a:off x="1557500" y="494065"/>
          <a:ext cx="299262" cy="350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b="1" kern="1200"/>
        </a:p>
      </dsp:txBody>
      <dsp:txXfrm>
        <a:off x="1557500" y="564081"/>
        <a:ext cx="209483" cy="210048"/>
      </dsp:txXfrm>
    </dsp:sp>
    <dsp:sp modelId="{5143BD05-9D6F-4171-B8D0-62FB10E2DA41}">
      <dsp:nvSpPr>
        <dsp:cNvPr id="0" name=""/>
        <dsp:cNvSpPr/>
      </dsp:nvSpPr>
      <dsp:spPr>
        <a:xfrm>
          <a:off x="1980985" y="112868"/>
          <a:ext cx="1411615" cy="1112474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ผลงาน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41</a:t>
          </a:r>
          <a:endParaRPr lang="th-TH" sz="2000" b="1" kern="1200" dirty="0"/>
        </a:p>
      </dsp:txBody>
      <dsp:txXfrm>
        <a:off x="2013568" y="145451"/>
        <a:ext cx="1346449" cy="1047308"/>
      </dsp:txXfrm>
    </dsp:sp>
    <dsp:sp modelId="{0678AB5B-C797-41AE-92B0-523CF490D45D}">
      <dsp:nvSpPr>
        <dsp:cNvPr id="0" name=""/>
        <dsp:cNvSpPr/>
      </dsp:nvSpPr>
      <dsp:spPr>
        <a:xfrm>
          <a:off x="3533762" y="494065"/>
          <a:ext cx="299262" cy="350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b="1" kern="1200"/>
        </a:p>
      </dsp:txBody>
      <dsp:txXfrm>
        <a:off x="3533762" y="564081"/>
        <a:ext cx="209483" cy="210048"/>
      </dsp:txXfrm>
    </dsp:sp>
    <dsp:sp modelId="{64AF2956-5CD1-45FA-A950-B03BEADE0CF0}">
      <dsp:nvSpPr>
        <dsp:cNvPr id="0" name=""/>
        <dsp:cNvSpPr/>
      </dsp:nvSpPr>
      <dsp:spPr>
        <a:xfrm>
          <a:off x="3957247" y="112868"/>
          <a:ext cx="1411615" cy="1112474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ร้อยละ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20</a:t>
          </a:r>
          <a:endParaRPr lang="th-TH" sz="2000" b="1" kern="1200" dirty="0"/>
        </a:p>
      </dsp:txBody>
      <dsp:txXfrm>
        <a:off x="3989830" y="145451"/>
        <a:ext cx="1346449" cy="10473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41CA5-FAF9-4FBC-B612-A2368F487F56}">
      <dsp:nvSpPr>
        <dsp:cNvPr id="0" name=""/>
        <dsp:cNvSpPr/>
      </dsp:nvSpPr>
      <dsp:spPr>
        <a:xfrm rot="10800000">
          <a:off x="2464937" y="255"/>
          <a:ext cx="9267361" cy="522710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01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0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2. ระดับความสำเร็จของพัฒนาการเด็กตามเกณฑ์มาตรฐาน</a:t>
          </a:r>
          <a:endParaRPr lang="th-TH" sz="2800" kern="1200" dirty="0"/>
        </a:p>
      </dsp:txBody>
      <dsp:txXfrm rot="10800000">
        <a:off x="2595614" y="255"/>
        <a:ext cx="9136684" cy="522710"/>
      </dsp:txXfrm>
    </dsp:sp>
    <dsp:sp modelId="{1E0B3870-5F24-4EA6-8054-50F7B53F7821}">
      <dsp:nvSpPr>
        <dsp:cNvPr id="0" name=""/>
        <dsp:cNvSpPr/>
      </dsp:nvSpPr>
      <dsp:spPr>
        <a:xfrm>
          <a:off x="2203582" y="255"/>
          <a:ext cx="522710" cy="5227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41CA5-FAF9-4FBC-B612-A2368F487F56}">
      <dsp:nvSpPr>
        <dsp:cNvPr id="0" name=""/>
        <dsp:cNvSpPr/>
      </dsp:nvSpPr>
      <dsp:spPr>
        <a:xfrm rot="10800000">
          <a:off x="2886887" y="0"/>
          <a:ext cx="10739557" cy="727246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695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u="none" strike="noStrike" kern="1200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13. อัตราตายของผู้ป่วยฉุกเฉิน (</a:t>
          </a:r>
          <a:r>
            <a:rPr lang="en-US" sz="2200" b="1" u="none" strike="noStrike" kern="1200" spc="-100" baseline="0" dirty="0" err="1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Triagel</a:t>
          </a:r>
          <a:r>
            <a:rPr lang="en-US" sz="2200" b="1" u="none" strike="noStrike" kern="1200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level 1) </a:t>
          </a:r>
          <a:r>
            <a:rPr lang="th-TH" sz="2200" b="1" u="none" strike="noStrike" kern="1200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ภายใน 24 ชม. ในโรงพยาบาล </a:t>
          </a:r>
          <a:r>
            <a:rPr lang="en-US" sz="2200" b="1" u="none" strike="noStrike" kern="1200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A, S, M1</a:t>
          </a:r>
          <a:r>
            <a:rPr lang="th-TH" sz="2200" b="1" u="none" strike="noStrike" kern="1200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&lt; ร้อยละ 12</a:t>
          </a:r>
          <a:endParaRPr lang="th-TH" sz="2200" b="1" kern="1200" spc="-100" baseline="0" dirty="0"/>
        </a:p>
      </dsp:txBody>
      <dsp:txXfrm rot="10800000">
        <a:off x="3068698" y="0"/>
        <a:ext cx="10557746" cy="727246"/>
      </dsp:txXfrm>
    </dsp:sp>
    <dsp:sp modelId="{1E0B3870-5F24-4EA6-8054-50F7B53F7821}">
      <dsp:nvSpPr>
        <dsp:cNvPr id="0" name=""/>
        <dsp:cNvSpPr/>
      </dsp:nvSpPr>
      <dsp:spPr>
        <a:xfrm>
          <a:off x="2523264" y="0"/>
          <a:ext cx="727246" cy="72724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08DBB-31CE-4BCC-BBF8-045932166345}">
      <dsp:nvSpPr>
        <dsp:cNvPr id="0" name=""/>
        <dsp:cNvSpPr/>
      </dsp:nvSpPr>
      <dsp:spPr>
        <a:xfrm>
          <a:off x="6188" y="390935"/>
          <a:ext cx="1849573" cy="110974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เป้าหมาย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915</a:t>
          </a:r>
          <a:endParaRPr lang="th-TH" sz="2000" b="1" kern="1200" dirty="0"/>
        </a:p>
      </dsp:txBody>
      <dsp:txXfrm>
        <a:off x="38691" y="423438"/>
        <a:ext cx="1784567" cy="1044738"/>
      </dsp:txXfrm>
    </dsp:sp>
    <dsp:sp modelId="{0ECB2E23-98AC-43CB-AB73-65C09B717764}">
      <dsp:nvSpPr>
        <dsp:cNvPr id="0" name=""/>
        <dsp:cNvSpPr/>
      </dsp:nvSpPr>
      <dsp:spPr>
        <a:xfrm>
          <a:off x="2040719" y="716460"/>
          <a:ext cx="392109" cy="458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b="1" kern="1200"/>
        </a:p>
      </dsp:txBody>
      <dsp:txXfrm>
        <a:off x="2040719" y="808199"/>
        <a:ext cx="274476" cy="275216"/>
      </dsp:txXfrm>
    </dsp:sp>
    <dsp:sp modelId="{5143BD05-9D6F-4171-B8D0-62FB10E2DA41}">
      <dsp:nvSpPr>
        <dsp:cNvPr id="0" name=""/>
        <dsp:cNvSpPr/>
      </dsp:nvSpPr>
      <dsp:spPr>
        <a:xfrm>
          <a:off x="2595591" y="390935"/>
          <a:ext cx="1849573" cy="1109744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ผลงาน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58</a:t>
          </a:r>
          <a:endParaRPr lang="th-TH" sz="2000" b="1" kern="1200" dirty="0"/>
        </a:p>
      </dsp:txBody>
      <dsp:txXfrm>
        <a:off x="2628094" y="423438"/>
        <a:ext cx="1784567" cy="1044738"/>
      </dsp:txXfrm>
    </dsp:sp>
    <dsp:sp modelId="{0678AB5B-C797-41AE-92B0-523CF490D45D}">
      <dsp:nvSpPr>
        <dsp:cNvPr id="0" name=""/>
        <dsp:cNvSpPr/>
      </dsp:nvSpPr>
      <dsp:spPr>
        <a:xfrm>
          <a:off x="4630122" y="716460"/>
          <a:ext cx="392109" cy="458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b="1" kern="1200"/>
        </a:p>
      </dsp:txBody>
      <dsp:txXfrm>
        <a:off x="4630122" y="808199"/>
        <a:ext cx="274476" cy="275216"/>
      </dsp:txXfrm>
    </dsp:sp>
    <dsp:sp modelId="{64AF2956-5CD1-45FA-A950-B03BEADE0CF0}">
      <dsp:nvSpPr>
        <dsp:cNvPr id="0" name=""/>
        <dsp:cNvSpPr/>
      </dsp:nvSpPr>
      <dsp:spPr>
        <a:xfrm>
          <a:off x="5184994" y="390935"/>
          <a:ext cx="1849573" cy="1109744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ร้อยละ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6.34</a:t>
          </a:r>
          <a:endParaRPr lang="th-TH" sz="2000" b="1" kern="1200" dirty="0"/>
        </a:p>
      </dsp:txBody>
      <dsp:txXfrm>
        <a:off x="5217497" y="423438"/>
        <a:ext cx="1784567" cy="1044738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27074-F410-4E5D-9330-5B64C128BC14}">
      <dsp:nvSpPr>
        <dsp:cNvPr id="0" name=""/>
        <dsp:cNvSpPr/>
      </dsp:nvSpPr>
      <dsp:spPr>
        <a:xfrm rot="16200000">
          <a:off x="1141181" y="-1135620"/>
          <a:ext cx="3078921" cy="5350161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2255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1.จัด </a:t>
          </a:r>
          <a:r>
            <a:rPr lang="en-US" sz="22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TEA Unit </a:t>
          </a:r>
          <a:r>
            <a:rPr lang="th-TH" sz="22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ใน รพ.ยะลา/เบตง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2.อบรม และใช้ </a:t>
          </a:r>
          <a:r>
            <a:rPr lang="en-US" sz="22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MOPH ED Triage </a:t>
          </a:r>
          <a:r>
            <a:rPr lang="th-TH" sz="22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ทุก รพ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3.ประชุม </a:t>
          </a:r>
          <a:r>
            <a:rPr lang="en-US" sz="22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Trauma &amp; refer audit 2</a:t>
          </a:r>
          <a:r>
            <a:rPr lang="th-TH" sz="22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เดือนต่อครั้ง </a:t>
          </a:r>
          <a:endParaRPr lang="th-TH" sz="2200" b="1" kern="1200" dirty="0"/>
        </a:p>
      </dsp:txBody>
      <dsp:txXfrm rot="5400000">
        <a:off x="5561" y="615784"/>
        <a:ext cx="5350161" cy="1847353"/>
      </dsp:txXfrm>
    </dsp:sp>
    <dsp:sp modelId="{F99A9D21-191B-4744-9373-F58EBDE5E35A}">
      <dsp:nvSpPr>
        <dsp:cNvPr id="0" name=""/>
        <dsp:cNvSpPr/>
      </dsp:nvSpPr>
      <dsp:spPr>
        <a:xfrm rot="16200000">
          <a:off x="6892605" y="-1135620"/>
          <a:ext cx="3078921" cy="5350161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2255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 4. </a:t>
          </a:r>
          <a:r>
            <a:rPr lang="en-US" sz="2200" b="1" i="0" u="none" strike="noStrike" kern="1200" dirty="0" err="1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Deat</a:t>
          </a:r>
          <a:r>
            <a:rPr lang="en-US" sz="2200" b="1" i="0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 case </a:t>
          </a:r>
          <a:r>
            <a:rPr lang="en-US" sz="2200" b="1" i="0" u="none" strike="noStrike" kern="1200" dirty="0" err="1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conferrence</a:t>
          </a:r>
          <a:r>
            <a:rPr lang="en-US" sz="2200" b="1" i="0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 </a:t>
          </a:r>
          <a:r>
            <a:rPr lang="th-TH" sz="2200" b="1" i="0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ทุกราย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i="0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รพ ยะลา 49/852 = 5.75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i="0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รพ เบตง 63/9 = 14.28</a:t>
          </a:r>
          <a:endParaRPr lang="th-TH" sz="2200" b="1" kern="1200" dirty="0">
            <a:solidFill>
              <a:schemeClr val="tx1"/>
            </a:solidFill>
          </a:endParaRPr>
        </a:p>
      </dsp:txBody>
      <dsp:txXfrm rot="5400000">
        <a:off x="5756985" y="615784"/>
        <a:ext cx="5350161" cy="1847353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41CA5-FAF9-4FBC-B612-A2368F487F56}">
      <dsp:nvSpPr>
        <dsp:cNvPr id="0" name=""/>
        <dsp:cNvSpPr/>
      </dsp:nvSpPr>
      <dsp:spPr>
        <a:xfrm rot="10800000">
          <a:off x="2886887" y="0"/>
          <a:ext cx="10739557" cy="727246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695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u="none" strike="noStrike" kern="1200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14. ร้อยละของเขต 12สุขภาพที่มีการบริหารจัดการกำลังคนที่มีประสิทธิภาพ  ไม่น้อยกว่าร้อยละ 70</a:t>
          </a:r>
          <a:endParaRPr lang="th-TH" sz="2200" b="1" kern="1200" spc="-100" baseline="0" dirty="0"/>
        </a:p>
      </dsp:txBody>
      <dsp:txXfrm rot="10800000">
        <a:off x="3068698" y="0"/>
        <a:ext cx="10557746" cy="727246"/>
      </dsp:txXfrm>
    </dsp:sp>
    <dsp:sp modelId="{1E0B3870-5F24-4EA6-8054-50F7B53F7821}">
      <dsp:nvSpPr>
        <dsp:cNvPr id="0" name=""/>
        <dsp:cNvSpPr/>
      </dsp:nvSpPr>
      <dsp:spPr>
        <a:xfrm>
          <a:off x="2523264" y="0"/>
          <a:ext cx="727246" cy="72724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08DBB-31CE-4BCC-BBF8-045932166345}">
      <dsp:nvSpPr>
        <dsp:cNvPr id="0" name=""/>
        <dsp:cNvSpPr/>
      </dsp:nvSpPr>
      <dsp:spPr>
        <a:xfrm>
          <a:off x="6188" y="390935"/>
          <a:ext cx="1849573" cy="110974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เป้าหมาย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จังหวัดมีแผนฯ</a:t>
          </a:r>
          <a:endParaRPr lang="th-TH" sz="2000" b="1" kern="1200" dirty="0"/>
        </a:p>
      </dsp:txBody>
      <dsp:txXfrm>
        <a:off x="38691" y="423438"/>
        <a:ext cx="1784567" cy="1044738"/>
      </dsp:txXfrm>
    </dsp:sp>
    <dsp:sp modelId="{0ECB2E23-98AC-43CB-AB73-65C09B717764}">
      <dsp:nvSpPr>
        <dsp:cNvPr id="0" name=""/>
        <dsp:cNvSpPr/>
      </dsp:nvSpPr>
      <dsp:spPr>
        <a:xfrm>
          <a:off x="2040719" y="716460"/>
          <a:ext cx="392109" cy="458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b="1" kern="1200"/>
        </a:p>
      </dsp:txBody>
      <dsp:txXfrm>
        <a:off x="2040719" y="808199"/>
        <a:ext cx="274476" cy="275216"/>
      </dsp:txXfrm>
    </dsp:sp>
    <dsp:sp modelId="{5143BD05-9D6F-4171-B8D0-62FB10E2DA41}">
      <dsp:nvSpPr>
        <dsp:cNvPr id="0" name=""/>
        <dsp:cNvSpPr/>
      </dsp:nvSpPr>
      <dsp:spPr>
        <a:xfrm>
          <a:off x="2595591" y="390935"/>
          <a:ext cx="1849573" cy="1109744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ผลงาน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มี</a:t>
          </a:r>
          <a:endParaRPr lang="th-TH" sz="2000" b="1" kern="1200" dirty="0"/>
        </a:p>
      </dsp:txBody>
      <dsp:txXfrm>
        <a:off x="2628094" y="423438"/>
        <a:ext cx="1784567" cy="1044738"/>
      </dsp:txXfrm>
    </dsp:sp>
    <dsp:sp modelId="{0678AB5B-C797-41AE-92B0-523CF490D45D}">
      <dsp:nvSpPr>
        <dsp:cNvPr id="0" name=""/>
        <dsp:cNvSpPr/>
      </dsp:nvSpPr>
      <dsp:spPr>
        <a:xfrm>
          <a:off x="4630122" y="716460"/>
          <a:ext cx="392109" cy="458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b="1" kern="1200"/>
        </a:p>
      </dsp:txBody>
      <dsp:txXfrm>
        <a:off x="4630122" y="808199"/>
        <a:ext cx="274476" cy="275216"/>
      </dsp:txXfrm>
    </dsp:sp>
    <dsp:sp modelId="{64AF2956-5CD1-45FA-A950-B03BEADE0CF0}">
      <dsp:nvSpPr>
        <dsp:cNvPr id="0" name=""/>
        <dsp:cNvSpPr/>
      </dsp:nvSpPr>
      <dsp:spPr>
        <a:xfrm>
          <a:off x="5184994" y="390935"/>
          <a:ext cx="1849573" cy="1109744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ร้อยละ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100</a:t>
          </a:r>
          <a:endParaRPr lang="th-TH" sz="2000" b="1" kern="1200" dirty="0"/>
        </a:p>
      </dsp:txBody>
      <dsp:txXfrm>
        <a:off x="5217497" y="423438"/>
        <a:ext cx="1784567" cy="1044738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69358-F098-4FC2-9F6D-295619BD0132}">
      <dsp:nvSpPr>
        <dsp:cNvPr id="0" name=""/>
        <dsp:cNvSpPr/>
      </dsp:nvSpPr>
      <dsp:spPr>
        <a:xfrm>
          <a:off x="604766" y="652"/>
          <a:ext cx="5127295" cy="2846784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- </a:t>
          </a:r>
          <a:r>
            <a:rPr lang="th-TH" sz="18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มีการจัดประชุมเตรียมความพร้อมในการจัดทำแผนกำลังคน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- </a:t>
          </a:r>
          <a:r>
            <a:rPr lang="th-TH" sz="18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มีแผนกำลังคน 5 ปี และแผนการบริหารตำแหน่ง ปีงบประมาณ 2562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- </a:t>
          </a:r>
          <a:r>
            <a:rPr lang="th-TH" sz="18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มีแผนความก้าวหน้าในสายอาชีพ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- </a:t>
          </a:r>
          <a:r>
            <a:rPr lang="th-TH" sz="18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แผนพัฒนาบุคลากร แผนจัดสรรเงินพัฒนาบุคลากร และแผนงบอุดหนุนเพื่อการพัฒนาบุคลากร ปีงบประมาณ 2562</a:t>
          </a:r>
          <a:endParaRPr lang="th-TH" sz="1800" b="1" kern="1200" dirty="0"/>
        </a:p>
      </dsp:txBody>
      <dsp:txXfrm>
        <a:off x="604766" y="652"/>
        <a:ext cx="5127295" cy="2846784"/>
      </dsp:txXfrm>
    </dsp:sp>
    <dsp:sp modelId="{C040AED0-F921-481A-AD04-38B83C976EF4}">
      <dsp:nvSpPr>
        <dsp:cNvPr id="0" name=""/>
        <dsp:cNvSpPr/>
      </dsp:nvSpPr>
      <dsp:spPr>
        <a:xfrm>
          <a:off x="6151915" y="0"/>
          <a:ext cx="5380707" cy="2846784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- </a:t>
          </a:r>
          <a:r>
            <a:rPr lang="th-TH" sz="1800" b="1" i="0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มีการประชาสัมพันธ์แผนบริหารตำแหน่งภายในจังหวัดและหน่วยงานในสังกัดทราบ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- </a:t>
          </a:r>
          <a:r>
            <a:rPr lang="th-TH" sz="1800" b="1" i="0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มีการดำเนินงานตามแผน ตำแหน่งว่างคงเหลือร้อยละ 5.94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- </a:t>
          </a:r>
          <a:r>
            <a:rPr lang="th-TH" sz="1800" b="1" i="0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บุคลากรสาธารณสุขเพียงพออยู่ที่ ร้อยละ 85.11</a:t>
          </a:r>
          <a:endParaRPr lang="th-TH" sz="1800" b="1" kern="1200" dirty="0">
            <a:solidFill>
              <a:schemeClr val="tx1"/>
            </a:solidFill>
          </a:endParaRPr>
        </a:p>
      </dsp:txBody>
      <dsp:txXfrm>
        <a:off x="6151915" y="0"/>
        <a:ext cx="5380707" cy="2846784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41CA5-FAF9-4FBC-B612-A2368F487F56}">
      <dsp:nvSpPr>
        <dsp:cNvPr id="0" name=""/>
        <dsp:cNvSpPr/>
      </dsp:nvSpPr>
      <dsp:spPr>
        <a:xfrm rot="10800000">
          <a:off x="2886887" y="0"/>
          <a:ext cx="10739557" cy="727246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695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u="none" strike="noStrike" kern="1200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15. จำนวนหน่วยงานที่เป็นองค์กรแห่งความสุข (</a:t>
          </a:r>
          <a:r>
            <a:rPr lang="en-US" sz="2200" b="1" u="none" strike="noStrike" kern="1200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Happy Organization)</a:t>
          </a:r>
          <a:r>
            <a:rPr lang="th-TH" sz="2200" b="1" u="none" strike="noStrike" kern="1200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 ร้อยละ 70</a:t>
          </a:r>
          <a:endParaRPr lang="th-TH" sz="2200" b="1" kern="1200" spc="-100" baseline="0" dirty="0"/>
        </a:p>
      </dsp:txBody>
      <dsp:txXfrm rot="10800000">
        <a:off x="3068698" y="0"/>
        <a:ext cx="10557746" cy="727246"/>
      </dsp:txXfrm>
    </dsp:sp>
    <dsp:sp modelId="{1E0B3870-5F24-4EA6-8054-50F7B53F7821}">
      <dsp:nvSpPr>
        <dsp:cNvPr id="0" name=""/>
        <dsp:cNvSpPr/>
      </dsp:nvSpPr>
      <dsp:spPr>
        <a:xfrm>
          <a:off x="2523264" y="0"/>
          <a:ext cx="727246" cy="72724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08DBB-31CE-4BCC-BBF8-045932166345}">
      <dsp:nvSpPr>
        <dsp:cNvPr id="0" name=""/>
        <dsp:cNvSpPr/>
      </dsp:nvSpPr>
      <dsp:spPr>
        <a:xfrm>
          <a:off x="6188" y="390935"/>
          <a:ext cx="1849573" cy="110974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เป้าหมาย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thiti Light" panose="00000400000000000000" pitchFamily="2" charset="-34"/>
              <a:cs typeface="Athiti Light" panose="00000400000000000000" pitchFamily="2" charset="-34"/>
            </a:rPr>
            <a:t>98 </a:t>
          </a:r>
          <a:r>
            <a:rPr lang="th-TH" sz="2000" b="1" kern="1200" dirty="0">
              <a:latin typeface="Athiti Light" panose="00000400000000000000" pitchFamily="2" charset="-34"/>
              <a:cs typeface="Athiti Light" panose="00000400000000000000" pitchFamily="2" charset="-34"/>
            </a:rPr>
            <a:t>แห่ง</a:t>
          </a:r>
        </a:p>
      </dsp:txBody>
      <dsp:txXfrm>
        <a:off x="38691" y="423438"/>
        <a:ext cx="1784567" cy="1044738"/>
      </dsp:txXfrm>
    </dsp:sp>
    <dsp:sp modelId="{0ECB2E23-98AC-43CB-AB73-65C09B717764}">
      <dsp:nvSpPr>
        <dsp:cNvPr id="0" name=""/>
        <dsp:cNvSpPr/>
      </dsp:nvSpPr>
      <dsp:spPr>
        <a:xfrm>
          <a:off x="2040719" y="716460"/>
          <a:ext cx="392109" cy="458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b="1" kern="1200"/>
        </a:p>
      </dsp:txBody>
      <dsp:txXfrm>
        <a:off x="2040719" y="808199"/>
        <a:ext cx="274476" cy="275216"/>
      </dsp:txXfrm>
    </dsp:sp>
    <dsp:sp modelId="{5143BD05-9D6F-4171-B8D0-62FB10E2DA41}">
      <dsp:nvSpPr>
        <dsp:cNvPr id="0" name=""/>
        <dsp:cNvSpPr/>
      </dsp:nvSpPr>
      <dsp:spPr>
        <a:xfrm>
          <a:off x="2595591" y="390935"/>
          <a:ext cx="1849573" cy="1109744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ผลงาน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98</a:t>
          </a:r>
          <a:endParaRPr lang="th-TH" sz="2000" b="1" kern="1200" dirty="0"/>
        </a:p>
      </dsp:txBody>
      <dsp:txXfrm>
        <a:off x="2628094" y="423438"/>
        <a:ext cx="1784567" cy="1044738"/>
      </dsp:txXfrm>
    </dsp:sp>
    <dsp:sp modelId="{0678AB5B-C797-41AE-92B0-523CF490D45D}">
      <dsp:nvSpPr>
        <dsp:cNvPr id="0" name=""/>
        <dsp:cNvSpPr/>
      </dsp:nvSpPr>
      <dsp:spPr>
        <a:xfrm>
          <a:off x="4630122" y="716460"/>
          <a:ext cx="392109" cy="458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b="1" kern="1200"/>
        </a:p>
      </dsp:txBody>
      <dsp:txXfrm>
        <a:off x="4630122" y="808199"/>
        <a:ext cx="274476" cy="275216"/>
      </dsp:txXfrm>
    </dsp:sp>
    <dsp:sp modelId="{64AF2956-5CD1-45FA-A950-B03BEADE0CF0}">
      <dsp:nvSpPr>
        <dsp:cNvPr id="0" name=""/>
        <dsp:cNvSpPr/>
      </dsp:nvSpPr>
      <dsp:spPr>
        <a:xfrm>
          <a:off x="5184994" y="390935"/>
          <a:ext cx="1849573" cy="1109744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ร้อยละ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100</a:t>
          </a:r>
          <a:endParaRPr lang="th-TH" sz="2000" b="1" kern="1200" dirty="0"/>
        </a:p>
      </dsp:txBody>
      <dsp:txXfrm>
        <a:off x="5217497" y="423438"/>
        <a:ext cx="1784567" cy="1044738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0CD5F-AA2F-4E8B-B761-77561FDE46E2}">
      <dsp:nvSpPr>
        <dsp:cNvPr id="0" name=""/>
        <dsp:cNvSpPr/>
      </dsp:nvSpPr>
      <dsp:spPr>
        <a:xfrm>
          <a:off x="0" y="1248622"/>
          <a:ext cx="9495513" cy="1599268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1. มีการวิเคราะห์ผลการประเมิน </a:t>
          </a:r>
          <a:r>
            <a:rPr lang="en-US" sz="2400" b="1" u="none" strike="noStrike" kern="1200" dirty="0" err="1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Happinometer</a:t>
          </a:r>
          <a:r>
            <a:rPr lang="en-US" sz="24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</a:t>
          </a:r>
          <a:r>
            <a:rPr lang="th-TH" sz="24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ภาพรวมจังหวัดแล้ว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2. สสจ.จะดำเนินการจัดประชุมเพื่อชี้แจงการวิเคราะห์ผลภาพหน่วยงานในวันที่ 4 เม.ย. 62 </a:t>
          </a:r>
          <a:endParaRPr lang="th-TH" sz="2400" b="1" kern="1200" dirty="0">
            <a:solidFill>
              <a:schemeClr val="tx1"/>
            </a:solidFill>
          </a:endParaRPr>
        </a:p>
      </dsp:txBody>
      <dsp:txXfrm>
        <a:off x="0" y="1248622"/>
        <a:ext cx="9495513" cy="1599268"/>
      </dsp:txXfrm>
    </dsp:sp>
    <dsp:sp modelId="{06DFBDCD-23D7-424D-B75A-A8D86F75480C}">
      <dsp:nvSpPr>
        <dsp:cNvPr id="0" name=""/>
        <dsp:cNvSpPr/>
      </dsp:nvSpPr>
      <dsp:spPr>
        <a:xfrm rot="10800000">
          <a:off x="0" y="197"/>
          <a:ext cx="9495513" cy="1272414"/>
        </a:xfrm>
        <a:prstGeom prst="upArrowCallou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rgbClr val="C00000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กิจกรรมที่ดำเนินงาน</a:t>
          </a:r>
          <a:endParaRPr lang="th-TH" sz="2800" b="1" kern="1200" dirty="0"/>
        </a:p>
      </dsp:txBody>
      <dsp:txXfrm rot="10800000">
        <a:off x="0" y="197"/>
        <a:ext cx="9495513" cy="826776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41CA5-FAF9-4FBC-B612-A2368F487F56}">
      <dsp:nvSpPr>
        <dsp:cNvPr id="0" name=""/>
        <dsp:cNvSpPr/>
      </dsp:nvSpPr>
      <dsp:spPr>
        <a:xfrm rot="10800000">
          <a:off x="2946681" y="472"/>
          <a:ext cx="10739557" cy="966419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164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u="none" strike="noStrike" kern="1200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16. ร้อยละความสำเร็จของส่วนราชการในสังกัดสำนักงานปลัดกระทรวงสาธารณสุขที่ดำเนินการพัฒนาคุณภาพการบริหารจัดการภาครัฐผ่านเกณฑ์ที่กำหนด</a:t>
          </a:r>
          <a:r>
            <a:rPr lang="en-US" sz="2200" b="1" u="none" strike="noStrike" kern="1200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</a:t>
          </a:r>
          <a:r>
            <a:rPr lang="th-TH" sz="2200" b="1" u="none" strike="noStrike" kern="1200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ระดับ 5 (ร้อยละ 70)</a:t>
          </a:r>
          <a:endParaRPr lang="th-TH" sz="2200" b="1" kern="1200" spc="-100" baseline="0" dirty="0"/>
        </a:p>
      </dsp:txBody>
      <dsp:txXfrm rot="10800000">
        <a:off x="3188286" y="472"/>
        <a:ext cx="10497952" cy="966419"/>
      </dsp:txXfrm>
    </dsp:sp>
    <dsp:sp modelId="{1E0B3870-5F24-4EA6-8054-50F7B53F7821}">
      <dsp:nvSpPr>
        <dsp:cNvPr id="0" name=""/>
        <dsp:cNvSpPr/>
      </dsp:nvSpPr>
      <dsp:spPr>
        <a:xfrm>
          <a:off x="2463471" y="472"/>
          <a:ext cx="966419" cy="96641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08DBB-31CE-4BCC-BBF8-045932166345}">
      <dsp:nvSpPr>
        <dsp:cNvPr id="0" name=""/>
        <dsp:cNvSpPr/>
      </dsp:nvSpPr>
      <dsp:spPr>
        <a:xfrm>
          <a:off x="8051" y="0"/>
          <a:ext cx="1546525" cy="8012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เป้าหมาย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10,881</a:t>
          </a:r>
        </a:p>
      </dsp:txBody>
      <dsp:txXfrm>
        <a:off x="31518" y="23467"/>
        <a:ext cx="1499591" cy="754281"/>
      </dsp:txXfrm>
    </dsp:sp>
    <dsp:sp modelId="{0ECB2E23-98AC-43CB-AB73-65C09B717764}">
      <dsp:nvSpPr>
        <dsp:cNvPr id="0" name=""/>
        <dsp:cNvSpPr/>
      </dsp:nvSpPr>
      <dsp:spPr>
        <a:xfrm>
          <a:off x="1709229" y="208838"/>
          <a:ext cx="327863" cy="3835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400" b="1" kern="1200">
            <a:solidFill>
              <a:schemeClr val="tx1"/>
            </a:solidFill>
          </a:endParaRPr>
        </a:p>
      </dsp:txBody>
      <dsp:txXfrm>
        <a:off x="1709229" y="285546"/>
        <a:ext cx="229504" cy="230122"/>
      </dsp:txXfrm>
    </dsp:sp>
    <dsp:sp modelId="{5143BD05-9D6F-4171-B8D0-62FB10E2DA41}">
      <dsp:nvSpPr>
        <dsp:cNvPr id="0" name=""/>
        <dsp:cNvSpPr/>
      </dsp:nvSpPr>
      <dsp:spPr>
        <a:xfrm>
          <a:off x="2173187" y="0"/>
          <a:ext cx="1546525" cy="801215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ผลงาน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10,055</a:t>
          </a:r>
          <a:endParaRPr lang="th-TH" sz="1800" b="1" kern="1200" dirty="0">
            <a:solidFill>
              <a:schemeClr val="tx1"/>
            </a:solidFill>
          </a:endParaRPr>
        </a:p>
      </dsp:txBody>
      <dsp:txXfrm>
        <a:off x="2196654" y="23467"/>
        <a:ext cx="1499591" cy="754281"/>
      </dsp:txXfrm>
    </dsp:sp>
    <dsp:sp modelId="{0678AB5B-C797-41AE-92B0-523CF490D45D}">
      <dsp:nvSpPr>
        <dsp:cNvPr id="0" name=""/>
        <dsp:cNvSpPr/>
      </dsp:nvSpPr>
      <dsp:spPr>
        <a:xfrm>
          <a:off x="3874365" y="208838"/>
          <a:ext cx="327863" cy="3835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400" b="1" kern="1200">
            <a:solidFill>
              <a:schemeClr val="tx1"/>
            </a:solidFill>
          </a:endParaRPr>
        </a:p>
      </dsp:txBody>
      <dsp:txXfrm>
        <a:off x="3874365" y="285546"/>
        <a:ext cx="229504" cy="230122"/>
      </dsp:txXfrm>
    </dsp:sp>
    <dsp:sp modelId="{64AF2956-5CD1-45FA-A950-B03BEADE0CF0}">
      <dsp:nvSpPr>
        <dsp:cNvPr id="0" name=""/>
        <dsp:cNvSpPr/>
      </dsp:nvSpPr>
      <dsp:spPr>
        <a:xfrm>
          <a:off x="4338322" y="0"/>
          <a:ext cx="1546525" cy="801215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ร้อยละ </a:t>
          </a:r>
          <a:endParaRPr lang="en-US" sz="1800" b="1" u="none" strike="noStrike" kern="1200" dirty="0">
            <a:solidFill>
              <a:schemeClr val="tx1"/>
            </a:solidFill>
            <a:effectLst/>
            <a:latin typeface="Athiti Light" panose="00000400000000000000" pitchFamily="2" charset="-34"/>
            <a:cs typeface="Athiti Light" panose="00000400000000000000" pitchFamily="2" charset="-34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92.41</a:t>
          </a:r>
          <a:endParaRPr lang="th-TH" sz="1800" b="1" kern="1200" dirty="0">
            <a:solidFill>
              <a:schemeClr val="tx1"/>
            </a:solidFill>
          </a:endParaRPr>
        </a:p>
      </dsp:txBody>
      <dsp:txXfrm>
        <a:off x="4361789" y="23467"/>
        <a:ext cx="1499591" cy="754281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657C6-9FC8-4F6B-ACB9-52F3343DD335}">
      <dsp:nvSpPr>
        <dsp:cNvPr id="0" name=""/>
        <dsp:cNvSpPr/>
      </dsp:nvSpPr>
      <dsp:spPr>
        <a:xfrm>
          <a:off x="4445083" y="0"/>
          <a:ext cx="6667624" cy="20156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th-TH" sz="24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ได้ดำเนินการจัดส่งรายงานผลตแผนพัฒนาองค์กร ครบ 2 หมวด (หมวด 2,4) ภายในวันที่ 2 เมษายน 2562</a:t>
          </a:r>
          <a:endParaRPr lang="th-TH" sz="2400" kern="1200" dirty="0"/>
        </a:p>
      </dsp:txBody>
      <dsp:txXfrm>
        <a:off x="4445083" y="251956"/>
        <a:ext cx="5911756" cy="1511736"/>
      </dsp:txXfrm>
    </dsp:sp>
    <dsp:sp modelId="{4073B386-0652-44CC-8E2C-76E063EDC7D9}">
      <dsp:nvSpPr>
        <dsp:cNvPr id="0" name=""/>
        <dsp:cNvSpPr/>
      </dsp:nvSpPr>
      <dsp:spPr>
        <a:xfrm>
          <a:off x="0" y="0"/>
          <a:ext cx="4445083" cy="201564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u="none" strike="noStrike" kern="1200" dirty="0" err="1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สจ</a:t>
          </a:r>
          <a:r>
            <a:rPr lang="th-TH" sz="24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จ.และ </a:t>
          </a:r>
          <a:r>
            <a:rPr lang="th-TH" sz="2400" b="1" u="none" strike="noStrike" kern="1200" dirty="0" err="1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สส</a:t>
          </a:r>
          <a:r>
            <a:rPr lang="th-TH" sz="24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อ.ในสังกัดจังหวัดยะลา รวมจำนวน 9 แห่ง</a:t>
          </a:r>
          <a:endParaRPr lang="th-TH" sz="2400" b="1" kern="1200" dirty="0"/>
        </a:p>
      </dsp:txBody>
      <dsp:txXfrm>
        <a:off x="98396" y="98396"/>
        <a:ext cx="4248291" cy="1818856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08DBB-31CE-4BCC-BBF8-045932166345}">
      <dsp:nvSpPr>
        <dsp:cNvPr id="0" name=""/>
        <dsp:cNvSpPr/>
      </dsp:nvSpPr>
      <dsp:spPr>
        <a:xfrm>
          <a:off x="9619" y="0"/>
          <a:ext cx="1847767" cy="8776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เป้าหมาย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9</a:t>
          </a:r>
          <a:r>
            <a:rPr lang="th-TH" sz="1800" b="1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แห่ง</a:t>
          </a:r>
          <a:endParaRPr lang="th-TH" sz="1800" b="1" kern="1200" dirty="0">
            <a:solidFill>
              <a:schemeClr val="tx1"/>
            </a:solidFill>
          </a:endParaRPr>
        </a:p>
      </dsp:txBody>
      <dsp:txXfrm>
        <a:off x="35326" y="25707"/>
        <a:ext cx="1796353" cy="826274"/>
      </dsp:txXfrm>
    </dsp:sp>
    <dsp:sp modelId="{0ECB2E23-98AC-43CB-AB73-65C09B717764}">
      <dsp:nvSpPr>
        <dsp:cNvPr id="0" name=""/>
        <dsp:cNvSpPr/>
      </dsp:nvSpPr>
      <dsp:spPr>
        <a:xfrm>
          <a:off x="2042164" y="209720"/>
          <a:ext cx="391726" cy="4582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400" b="1" kern="1200">
            <a:solidFill>
              <a:schemeClr val="tx1"/>
            </a:solidFill>
          </a:endParaRPr>
        </a:p>
      </dsp:txBody>
      <dsp:txXfrm>
        <a:off x="2042164" y="301369"/>
        <a:ext cx="274208" cy="274948"/>
      </dsp:txXfrm>
    </dsp:sp>
    <dsp:sp modelId="{5143BD05-9D6F-4171-B8D0-62FB10E2DA41}">
      <dsp:nvSpPr>
        <dsp:cNvPr id="0" name=""/>
        <dsp:cNvSpPr/>
      </dsp:nvSpPr>
      <dsp:spPr>
        <a:xfrm>
          <a:off x="2596494" y="0"/>
          <a:ext cx="1847767" cy="877688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ผลงาน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9</a:t>
          </a:r>
          <a:r>
            <a:rPr lang="th-TH" sz="1800" b="1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แห่ง</a:t>
          </a:r>
          <a:endParaRPr lang="th-TH" sz="1800" b="1" kern="1200" dirty="0">
            <a:solidFill>
              <a:schemeClr val="tx1"/>
            </a:solidFill>
          </a:endParaRPr>
        </a:p>
      </dsp:txBody>
      <dsp:txXfrm>
        <a:off x="2622201" y="25707"/>
        <a:ext cx="1796353" cy="826274"/>
      </dsp:txXfrm>
    </dsp:sp>
    <dsp:sp modelId="{0678AB5B-C797-41AE-92B0-523CF490D45D}">
      <dsp:nvSpPr>
        <dsp:cNvPr id="0" name=""/>
        <dsp:cNvSpPr/>
      </dsp:nvSpPr>
      <dsp:spPr>
        <a:xfrm>
          <a:off x="4629039" y="209720"/>
          <a:ext cx="391726" cy="4582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400" b="1" kern="1200">
            <a:solidFill>
              <a:schemeClr val="tx1"/>
            </a:solidFill>
          </a:endParaRPr>
        </a:p>
      </dsp:txBody>
      <dsp:txXfrm>
        <a:off x="4629039" y="301369"/>
        <a:ext cx="274208" cy="274948"/>
      </dsp:txXfrm>
    </dsp:sp>
    <dsp:sp modelId="{64AF2956-5CD1-45FA-A950-B03BEADE0CF0}">
      <dsp:nvSpPr>
        <dsp:cNvPr id="0" name=""/>
        <dsp:cNvSpPr/>
      </dsp:nvSpPr>
      <dsp:spPr>
        <a:xfrm>
          <a:off x="5183369" y="0"/>
          <a:ext cx="1847767" cy="877688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u="none" strike="noStrike" kern="120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ร้อยละ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none" strike="noStrike" kern="120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100</a:t>
          </a:r>
          <a:endParaRPr lang="th-TH" sz="1800" b="1" kern="1200" dirty="0">
            <a:solidFill>
              <a:schemeClr val="tx1"/>
            </a:solidFill>
          </a:endParaRPr>
        </a:p>
      </dsp:txBody>
      <dsp:txXfrm>
        <a:off x="5209076" y="25707"/>
        <a:ext cx="1796353" cy="826274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08DBB-31CE-4BCC-BBF8-045932166345}">
      <dsp:nvSpPr>
        <dsp:cNvPr id="0" name=""/>
        <dsp:cNvSpPr/>
      </dsp:nvSpPr>
      <dsp:spPr>
        <a:xfrm>
          <a:off x="9619" y="0"/>
          <a:ext cx="1847767" cy="8776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เป้าหมาย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9</a:t>
          </a:r>
          <a:r>
            <a:rPr lang="th-TH" sz="18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แห่ง</a:t>
          </a:r>
          <a:endParaRPr lang="th-TH" sz="1800" b="1" kern="1200" dirty="0"/>
        </a:p>
      </dsp:txBody>
      <dsp:txXfrm>
        <a:off x="35326" y="25707"/>
        <a:ext cx="1796353" cy="826274"/>
      </dsp:txXfrm>
    </dsp:sp>
    <dsp:sp modelId="{0ECB2E23-98AC-43CB-AB73-65C09B717764}">
      <dsp:nvSpPr>
        <dsp:cNvPr id="0" name=""/>
        <dsp:cNvSpPr/>
      </dsp:nvSpPr>
      <dsp:spPr>
        <a:xfrm>
          <a:off x="2042164" y="209720"/>
          <a:ext cx="391726" cy="4582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400" b="1" kern="1200"/>
        </a:p>
      </dsp:txBody>
      <dsp:txXfrm>
        <a:off x="2042164" y="301369"/>
        <a:ext cx="274208" cy="274948"/>
      </dsp:txXfrm>
    </dsp:sp>
    <dsp:sp modelId="{5143BD05-9D6F-4171-B8D0-62FB10E2DA41}">
      <dsp:nvSpPr>
        <dsp:cNvPr id="0" name=""/>
        <dsp:cNvSpPr/>
      </dsp:nvSpPr>
      <dsp:spPr>
        <a:xfrm>
          <a:off x="2596494" y="0"/>
          <a:ext cx="1847767" cy="877688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ผลงาน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9</a:t>
          </a:r>
          <a:r>
            <a:rPr lang="th-TH" sz="18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แห่ง</a:t>
          </a:r>
          <a:endParaRPr lang="th-TH" sz="1800" b="1" kern="1200" dirty="0"/>
        </a:p>
      </dsp:txBody>
      <dsp:txXfrm>
        <a:off x="2622201" y="25707"/>
        <a:ext cx="1796353" cy="826274"/>
      </dsp:txXfrm>
    </dsp:sp>
    <dsp:sp modelId="{0678AB5B-C797-41AE-92B0-523CF490D45D}">
      <dsp:nvSpPr>
        <dsp:cNvPr id="0" name=""/>
        <dsp:cNvSpPr/>
      </dsp:nvSpPr>
      <dsp:spPr>
        <a:xfrm>
          <a:off x="4629039" y="209720"/>
          <a:ext cx="391726" cy="4582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400" b="1" kern="1200"/>
        </a:p>
      </dsp:txBody>
      <dsp:txXfrm>
        <a:off x="4629039" y="301369"/>
        <a:ext cx="274208" cy="274948"/>
      </dsp:txXfrm>
    </dsp:sp>
    <dsp:sp modelId="{64AF2956-5CD1-45FA-A950-B03BEADE0CF0}">
      <dsp:nvSpPr>
        <dsp:cNvPr id="0" name=""/>
        <dsp:cNvSpPr/>
      </dsp:nvSpPr>
      <dsp:spPr>
        <a:xfrm>
          <a:off x="5183369" y="0"/>
          <a:ext cx="1847767" cy="877688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ร้อยละ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100</a:t>
          </a:r>
          <a:endParaRPr lang="th-TH" sz="1800" b="1" kern="1200" dirty="0"/>
        </a:p>
      </dsp:txBody>
      <dsp:txXfrm>
        <a:off x="5209076" y="25707"/>
        <a:ext cx="1796353" cy="826274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41CA5-FAF9-4FBC-B612-A2368F487F56}">
      <dsp:nvSpPr>
        <dsp:cNvPr id="0" name=""/>
        <dsp:cNvSpPr/>
      </dsp:nvSpPr>
      <dsp:spPr>
        <a:xfrm rot="10800000">
          <a:off x="2946917" y="0"/>
          <a:ext cx="10739557" cy="967364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581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u="none" strike="noStrike" kern="1200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17. ร้อยละของโรงพยาบาลสังกัดกระทรวงสาธารณสุขมีคุณภาพมาตรฐานผ่านการรับรอง </a:t>
          </a:r>
          <a:r>
            <a:rPr lang="en-US" sz="2200" b="1" u="none" strike="noStrike" kern="1200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HA </a:t>
          </a:r>
          <a:r>
            <a:rPr lang="th-TH" sz="2200" b="1" u="none" strike="noStrike" kern="1200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ขั้น 3</a:t>
          </a:r>
          <a:endParaRPr lang="th-TH" sz="2200" b="1" kern="1200" spc="-100" baseline="0" dirty="0"/>
        </a:p>
      </dsp:txBody>
      <dsp:txXfrm rot="10800000">
        <a:off x="3188758" y="0"/>
        <a:ext cx="10497716" cy="967364"/>
      </dsp:txXfrm>
    </dsp:sp>
    <dsp:sp modelId="{1E0B3870-5F24-4EA6-8054-50F7B53F7821}">
      <dsp:nvSpPr>
        <dsp:cNvPr id="0" name=""/>
        <dsp:cNvSpPr/>
      </dsp:nvSpPr>
      <dsp:spPr>
        <a:xfrm>
          <a:off x="2463235" y="0"/>
          <a:ext cx="967364" cy="96736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87FDF-C863-4B3F-8210-24C6801E8EF5}">
      <dsp:nvSpPr>
        <dsp:cNvPr id="0" name=""/>
        <dsp:cNvSpPr/>
      </dsp:nvSpPr>
      <dsp:spPr>
        <a:xfrm>
          <a:off x="58630" y="741345"/>
          <a:ext cx="10995446" cy="701314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- แต่งตั้งคณะกรรมการพัฒนาระบบงานสำคัญ 6 ระบบ ระดับจังหวัด ได้แก่</a:t>
          </a:r>
          <a:r>
            <a:rPr lang="en-US" sz="20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PCT/IC/RM/ENV/NSO/</a:t>
          </a:r>
          <a:r>
            <a:rPr lang="th-TH" sz="20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ระบบยา          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- มีการกระตุ้นติดตามการพัฒนา รพ.ทุกแห่ง โดยระบบเครือข่ายพี่เลี้ยงภายในจังหวัด และอาจารย์ที่ปรึกษา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ตามโครงการ </a:t>
          </a:r>
          <a:r>
            <a:rPr lang="en-US" sz="20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QLN </a:t>
          </a:r>
          <a:endParaRPr lang="th-TH" sz="2000" b="1" u="none" strike="noStrike" kern="1200" dirty="0">
            <a:effectLst/>
            <a:latin typeface="Athiti Light" panose="00000400000000000000" pitchFamily="2" charset="-34"/>
            <a:cs typeface="Athiti Light" panose="00000400000000000000" pitchFamily="2" charset="-34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- พัฒนาศักยภาพบุคลากร เช่น มาตรฐานฉบับใหม่ (</a:t>
          </a:r>
          <a:r>
            <a:rPr lang="en-US" sz="20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SAR), Risk Register</a:t>
          </a:r>
          <a:r>
            <a:rPr lang="th-TH" sz="20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เป็นต้น </a:t>
          </a:r>
          <a:endParaRPr lang="th-TH" sz="2000" b="1" kern="1200" dirty="0"/>
        </a:p>
      </dsp:txBody>
      <dsp:txXfrm>
        <a:off x="92865" y="775580"/>
        <a:ext cx="10926976" cy="632844"/>
      </dsp:txXfrm>
    </dsp:sp>
    <dsp:sp modelId="{731511C5-1D15-42A7-BEAE-CBCB1DF7437B}">
      <dsp:nvSpPr>
        <dsp:cNvPr id="0" name=""/>
        <dsp:cNvSpPr/>
      </dsp:nvSpPr>
      <dsp:spPr>
        <a:xfrm>
          <a:off x="0" y="1442659"/>
          <a:ext cx="11112708" cy="82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282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endParaRPr lang="th-TH" sz="2000" kern="1200" dirty="0"/>
        </a:p>
      </dsp:txBody>
      <dsp:txXfrm>
        <a:off x="0" y="1442659"/>
        <a:ext cx="11112708" cy="82719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08DBB-31CE-4BCC-BBF8-045932166345}">
      <dsp:nvSpPr>
        <dsp:cNvPr id="0" name=""/>
        <dsp:cNvSpPr/>
      </dsp:nvSpPr>
      <dsp:spPr>
        <a:xfrm>
          <a:off x="9869" y="0"/>
          <a:ext cx="1895719" cy="8776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เป้าหมาย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2</a:t>
          </a:r>
          <a:r>
            <a:rPr lang="th-TH" sz="1800" b="1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แห่ง</a:t>
          </a:r>
          <a:endParaRPr lang="th-TH" sz="1800" b="1" kern="1200" dirty="0">
            <a:solidFill>
              <a:schemeClr val="tx1"/>
            </a:solidFill>
          </a:endParaRPr>
        </a:p>
      </dsp:txBody>
      <dsp:txXfrm>
        <a:off x="35576" y="25707"/>
        <a:ext cx="1844305" cy="826274"/>
      </dsp:txXfrm>
    </dsp:sp>
    <dsp:sp modelId="{0ECB2E23-98AC-43CB-AB73-65C09B717764}">
      <dsp:nvSpPr>
        <dsp:cNvPr id="0" name=""/>
        <dsp:cNvSpPr/>
      </dsp:nvSpPr>
      <dsp:spPr>
        <a:xfrm>
          <a:off x="2095160" y="203774"/>
          <a:ext cx="401892" cy="4701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400" b="1" kern="1200">
            <a:solidFill>
              <a:schemeClr val="tx1"/>
            </a:solidFill>
          </a:endParaRPr>
        </a:p>
      </dsp:txBody>
      <dsp:txXfrm>
        <a:off x="2095160" y="297802"/>
        <a:ext cx="281324" cy="282082"/>
      </dsp:txXfrm>
    </dsp:sp>
    <dsp:sp modelId="{5143BD05-9D6F-4171-B8D0-62FB10E2DA41}">
      <dsp:nvSpPr>
        <dsp:cNvPr id="0" name=""/>
        <dsp:cNvSpPr/>
      </dsp:nvSpPr>
      <dsp:spPr>
        <a:xfrm>
          <a:off x="2663876" y="0"/>
          <a:ext cx="1895719" cy="877688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ผลงาน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2</a:t>
          </a:r>
          <a:r>
            <a:rPr lang="th-TH" sz="1800" b="1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แห่ง</a:t>
          </a:r>
          <a:endParaRPr lang="th-TH" sz="1800" b="1" kern="1200" dirty="0">
            <a:solidFill>
              <a:schemeClr val="tx1"/>
            </a:solidFill>
          </a:endParaRPr>
        </a:p>
      </dsp:txBody>
      <dsp:txXfrm>
        <a:off x="2689583" y="25707"/>
        <a:ext cx="1844305" cy="826274"/>
      </dsp:txXfrm>
    </dsp:sp>
    <dsp:sp modelId="{0678AB5B-C797-41AE-92B0-523CF490D45D}">
      <dsp:nvSpPr>
        <dsp:cNvPr id="0" name=""/>
        <dsp:cNvSpPr/>
      </dsp:nvSpPr>
      <dsp:spPr>
        <a:xfrm>
          <a:off x="4749167" y="203774"/>
          <a:ext cx="401892" cy="4701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400" b="1" kern="1200">
            <a:solidFill>
              <a:schemeClr val="tx1"/>
            </a:solidFill>
          </a:endParaRPr>
        </a:p>
      </dsp:txBody>
      <dsp:txXfrm>
        <a:off x="4749167" y="297802"/>
        <a:ext cx="281324" cy="282082"/>
      </dsp:txXfrm>
    </dsp:sp>
    <dsp:sp modelId="{64AF2956-5CD1-45FA-A950-B03BEADE0CF0}">
      <dsp:nvSpPr>
        <dsp:cNvPr id="0" name=""/>
        <dsp:cNvSpPr/>
      </dsp:nvSpPr>
      <dsp:spPr>
        <a:xfrm>
          <a:off x="5317883" y="0"/>
          <a:ext cx="1895719" cy="877688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u="none" strike="noStrike" kern="120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ร้อยละ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none" strike="noStrike" kern="120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100</a:t>
          </a:r>
          <a:endParaRPr lang="th-TH" sz="1800" b="1" kern="1200" dirty="0">
            <a:solidFill>
              <a:schemeClr val="tx1"/>
            </a:solidFill>
          </a:endParaRPr>
        </a:p>
      </dsp:txBody>
      <dsp:txXfrm>
        <a:off x="5343590" y="25707"/>
        <a:ext cx="1844305" cy="826274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08DBB-31CE-4BCC-BBF8-045932166345}">
      <dsp:nvSpPr>
        <dsp:cNvPr id="0" name=""/>
        <dsp:cNvSpPr/>
      </dsp:nvSpPr>
      <dsp:spPr>
        <a:xfrm>
          <a:off x="9869" y="0"/>
          <a:ext cx="1895719" cy="8776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เป้าหมาย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6</a:t>
          </a:r>
          <a:r>
            <a:rPr lang="th-TH" sz="18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แห่ง</a:t>
          </a:r>
          <a:endParaRPr lang="th-TH" sz="1800" b="1" kern="1200" dirty="0"/>
        </a:p>
      </dsp:txBody>
      <dsp:txXfrm>
        <a:off x="35576" y="25707"/>
        <a:ext cx="1844305" cy="826274"/>
      </dsp:txXfrm>
    </dsp:sp>
    <dsp:sp modelId="{0ECB2E23-98AC-43CB-AB73-65C09B717764}">
      <dsp:nvSpPr>
        <dsp:cNvPr id="0" name=""/>
        <dsp:cNvSpPr/>
      </dsp:nvSpPr>
      <dsp:spPr>
        <a:xfrm>
          <a:off x="2095160" y="203774"/>
          <a:ext cx="401892" cy="4701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400" b="1" kern="1200"/>
        </a:p>
      </dsp:txBody>
      <dsp:txXfrm>
        <a:off x="2095160" y="297802"/>
        <a:ext cx="281324" cy="282082"/>
      </dsp:txXfrm>
    </dsp:sp>
    <dsp:sp modelId="{5143BD05-9D6F-4171-B8D0-62FB10E2DA41}">
      <dsp:nvSpPr>
        <dsp:cNvPr id="0" name=""/>
        <dsp:cNvSpPr/>
      </dsp:nvSpPr>
      <dsp:spPr>
        <a:xfrm>
          <a:off x="2663876" y="0"/>
          <a:ext cx="1895719" cy="877688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ผลงาน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6</a:t>
          </a:r>
          <a:r>
            <a:rPr lang="th-TH" sz="18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 แห่ง</a:t>
          </a:r>
          <a:endParaRPr lang="th-TH" sz="1800" b="1" kern="1200" dirty="0"/>
        </a:p>
      </dsp:txBody>
      <dsp:txXfrm>
        <a:off x="2689583" y="25707"/>
        <a:ext cx="1844305" cy="826274"/>
      </dsp:txXfrm>
    </dsp:sp>
    <dsp:sp modelId="{0678AB5B-C797-41AE-92B0-523CF490D45D}">
      <dsp:nvSpPr>
        <dsp:cNvPr id="0" name=""/>
        <dsp:cNvSpPr/>
      </dsp:nvSpPr>
      <dsp:spPr>
        <a:xfrm>
          <a:off x="4749167" y="203774"/>
          <a:ext cx="401892" cy="4701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400" b="1" kern="1200"/>
        </a:p>
      </dsp:txBody>
      <dsp:txXfrm>
        <a:off x="4749167" y="297802"/>
        <a:ext cx="281324" cy="282082"/>
      </dsp:txXfrm>
    </dsp:sp>
    <dsp:sp modelId="{64AF2956-5CD1-45FA-A950-B03BEADE0CF0}">
      <dsp:nvSpPr>
        <dsp:cNvPr id="0" name=""/>
        <dsp:cNvSpPr/>
      </dsp:nvSpPr>
      <dsp:spPr>
        <a:xfrm>
          <a:off x="5317883" y="0"/>
          <a:ext cx="1895719" cy="877688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ร้อยละ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100</a:t>
          </a:r>
          <a:endParaRPr lang="th-TH" sz="1800" b="1" kern="1200" dirty="0"/>
        </a:p>
      </dsp:txBody>
      <dsp:txXfrm>
        <a:off x="5343590" y="25707"/>
        <a:ext cx="1844305" cy="826274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41CA5-FAF9-4FBC-B612-A2368F487F56}">
      <dsp:nvSpPr>
        <dsp:cNvPr id="0" name=""/>
        <dsp:cNvSpPr/>
      </dsp:nvSpPr>
      <dsp:spPr>
        <a:xfrm rot="10800000">
          <a:off x="2886887" y="0"/>
          <a:ext cx="10739557" cy="727246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695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u="none" strike="noStrike" kern="1200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18. ร้อยละของ รพ.สต. ที่ผ่านเกณฑ์การพัฒนาคุณภาพ รพ.สต.ติดดาว ร้อยละ 60</a:t>
          </a:r>
          <a:endParaRPr lang="th-TH" sz="2200" b="1" kern="1200" spc="-100" baseline="0" dirty="0"/>
        </a:p>
      </dsp:txBody>
      <dsp:txXfrm rot="10800000">
        <a:off x="3068698" y="0"/>
        <a:ext cx="10557746" cy="727246"/>
      </dsp:txXfrm>
    </dsp:sp>
    <dsp:sp modelId="{1E0B3870-5F24-4EA6-8054-50F7B53F7821}">
      <dsp:nvSpPr>
        <dsp:cNvPr id="0" name=""/>
        <dsp:cNvSpPr/>
      </dsp:nvSpPr>
      <dsp:spPr>
        <a:xfrm>
          <a:off x="2523264" y="0"/>
          <a:ext cx="727246" cy="72724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08DBB-31CE-4BCC-BBF8-045932166345}">
      <dsp:nvSpPr>
        <dsp:cNvPr id="0" name=""/>
        <dsp:cNvSpPr/>
      </dsp:nvSpPr>
      <dsp:spPr>
        <a:xfrm>
          <a:off x="6188" y="390935"/>
          <a:ext cx="1849573" cy="110974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เป้าหมาย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thiti Light" panose="00000400000000000000" pitchFamily="2" charset="-34"/>
              <a:cs typeface="Athiti Light" panose="00000400000000000000" pitchFamily="2" charset="-34"/>
            </a:rPr>
            <a:t>9</a:t>
          </a:r>
          <a:r>
            <a:rPr lang="th-TH" sz="2000" b="1" kern="1200" dirty="0">
              <a:latin typeface="Athiti Light" panose="00000400000000000000" pitchFamily="2" charset="-34"/>
              <a:cs typeface="Athiti Light" panose="00000400000000000000" pitchFamily="2" charset="-34"/>
            </a:rPr>
            <a:t> ทีม</a:t>
          </a:r>
        </a:p>
      </dsp:txBody>
      <dsp:txXfrm>
        <a:off x="38691" y="423438"/>
        <a:ext cx="1784567" cy="1044738"/>
      </dsp:txXfrm>
    </dsp:sp>
    <dsp:sp modelId="{0ECB2E23-98AC-43CB-AB73-65C09B717764}">
      <dsp:nvSpPr>
        <dsp:cNvPr id="0" name=""/>
        <dsp:cNvSpPr/>
      </dsp:nvSpPr>
      <dsp:spPr>
        <a:xfrm>
          <a:off x="2040719" y="716460"/>
          <a:ext cx="392109" cy="458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b="1" kern="1200"/>
        </a:p>
      </dsp:txBody>
      <dsp:txXfrm>
        <a:off x="2040719" y="808199"/>
        <a:ext cx="274476" cy="275216"/>
      </dsp:txXfrm>
    </dsp:sp>
    <dsp:sp modelId="{5143BD05-9D6F-4171-B8D0-62FB10E2DA41}">
      <dsp:nvSpPr>
        <dsp:cNvPr id="0" name=""/>
        <dsp:cNvSpPr/>
      </dsp:nvSpPr>
      <dsp:spPr>
        <a:xfrm>
          <a:off x="2595591" y="390935"/>
          <a:ext cx="1849573" cy="1109744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ผลงาน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thiti Light" panose="00000400000000000000" pitchFamily="2" charset="-34"/>
              <a:cs typeface="Athiti Light" panose="00000400000000000000" pitchFamily="2" charset="-34"/>
            </a:rPr>
            <a:t>9</a:t>
          </a:r>
          <a:r>
            <a:rPr lang="th-TH" sz="2000" b="1" kern="1200" dirty="0">
              <a:latin typeface="Athiti Light" panose="00000400000000000000" pitchFamily="2" charset="-34"/>
              <a:cs typeface="Athiti Light" panose="00000400000000000000" pitchFamily="2" charset="-34"/>
            </a:rPr>
            <a:t> ทีม</a:t>
          </a:r>
          <a:endParaRPr lang="th-TH" sz="2000" b="1" kern="1200" dirty="0"/>
        </a:p>
      </dsp:txBody>
      <dsp:txXfrm>
        <a:off x="2628094" y="423438"/>
        <a:ext cx="1784567" cy="1044738"/>
      </dsp:txXfrm>
    </dsp:sp>
    <dsp:sp modelId="{0678AB5B-C797-41AE-92B0-523CF490D45D}">
      <dsp:nvSpPr>
        <dsp:cNvPr id="0" name=""/>
        <dsp:cNvSpPr/>
      </dsp:nvSpPr>
      <dsp:spPr>
        <a:xfrm>
          <a:off x="4630122" y="716460"/>
          <a:ext cx="392109" cy="458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b="1" kern="1200"/>
        </a:p>
      </dsp:txBody>
      <dsp:txXfrm>
        <a:off x="4630122" y="808199"/>
        <a:ext cx="274476" cy="275216"/>
      </dsp:txXfrm>
    </dsp:sp>
    <dsp:sp modelId="{64AF2956-5CD1-45FA-A950-B03BEADE0CF0}">
      <dsp:nvSpPr>
        <dsp:cNvPr id="0" name=""/>
        <dsp:cNvSpPr/>
      </dsp:nvSpPr>
      <dsp:spPr>
        <a:xfrm>
          <a:off x="5184994" y="390935"/>
          <a:ext cx="1849573" cy="1109744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ร้อยละ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100</a:t>
          </a:r>
          <a:endParaRPr lang="th-TH" sz="2000" b="1" kern="1200" dirty="0"/>
        </a:p>
      </dsp:txBody>
      <dsp:txXfrm>
        <a:off x="5217497" y="423438"/>
        <a:ext cx="1784567" cy="1044738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27074-F410-4E5D-9330-5B64C128BC14}">
      <dsp:nvSpPr>
        <dsp:cNvPr id="0" name=""/>
        <dsp:cNvSpPr/>
      </dsp:nvSpPr>
      <dsp:spPr>
        <a:xfrm rot="16200000">
          <a:off x="1141181" y="-1135620"/>
          <a:ext cx="3078921" cy="5350161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886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- จัดอบรมเชิงปฏิบัติการทีมประเมินระดับอำเภอทุกอำเภอ เพื่อชี้แจง / ทบทวนเกณฑ์ รพ.สต.ติดดาว โดยแบ่งเป็น 5 กลุ่ม กลุ่ม 1 บริหารดี , กลุ่ม 2 ประสานงานดีกลุ่ม 3 บุคลากรดี , กลุ่ม 4 บริการดี และกลุ่ม 5 ผลลัพธ์</a:t>
          </a:r>
          <a:endParaRPr lang="th-TH" sz="2000" b="1" kern="1200" dirty="0"/>
        </a:p>
      </dsp:txBody>
      <dsp:txXfrm rot="5400000">
        <a:off x="5561" y="615784"/>
        <a:ext cx="5350161" cy="1847353"/>
      </dsp:txXfrm>
    </dsp:sp>
    <dsp:sp modelId="{F99A9D21-191B-4744-9373-F58EBDE5E35A}">
      <dsp:nvSpPr>
        <dsp:cNvPr id="0" name=""/>
        <dsp:cNvSpPr/>
      </dsp:nvSpPr>
      <dsp:spPr>
        <a:xfrm rot="16200000">
          <a:off x="6868758" y="-1135620"/>
          <a:ext cx="3078921" cy="5350161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886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i="0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rPr>
            <a:t>- มีรายชื่อทีมประเมิน/ทีมขับเคลื่อนโรงพยาบาลส่งเสริมสุขภาพตำบล (รพ.สต.ติดดาว) ระดับจังหวัด จำนวน 1 ทีม และมีทีมพัฒนา/ทีมพี่เลี้ยง รพ.สต.ติดดาว ระดับอำเภอทุกอำเภอๆ ละ 1 ทีม (8 อำเภอ)</a:t>
          </a:r>
          <a:endParaRPr lang="th-TH" sz="2000" b="1" kern="1200" dirty="0">
            <a:solidFill>
              <a:schemeClr val="tx1"/>
            </a:solidFill>
          </a:endParaRPr>
        </a:p>
      </dsp:txBody>
      <dsp:txXfrm rot="5400000">
        <a:off x="5733138" y="615784"/>
        <a:ext cx="5350161" cy="18473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F251C-DF86-4913-B51E-A75B246E23DB}">
      <dsp:nvSpPr>
        <dsp:cNvPr id="0" name=""/>
        <dsp:cNvSpPr/>
      </dsp:nvSpPr>
      <dsp:spPr>
        <a:xfrm>
          <a:off x="0" y="246865"/>
          <a:ext cx="1451211" cy="2290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 ประชุมชี้แจงทำความเข้าใจการดำเนินงานแก่ผู้รับผิดชอบงาน </a:t>
          </a:r>
          <a:endParaRPr lang="th-TH" sz="1600" b="1" kern="1200" dirty="0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th-TH" sz="1100" b="1" kern="1200" dirty="0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sp:txBody>
      <dsp:txXfrm>
        <a:off x="42505" y="289370"/>
        <a:ext cx="1366201" cy="2205745"/>
      </dsp:txXfrm>
    </dsp:sp>
    <dsp:sp modelId="{6B8D9FDD-9B53-45CD-A38B-B114E0AB2C52}">
      <dsp:nvSpPr>
        <dsp:cNvPr id="0" name=""/>
        <dsp:cNvSpPr/>
      </dsp:nvSpPr>
      <dsp:spPr>
        <a:xfrm>
          <a:off x="1596333" y="1212293"/>
          <a:ext cx="307656" cy="3599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100" b="1" kern="1200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sp:txBody>
      <dsp:txXfrm>
        <a:off x="1596333" y="1284273"/>
        <a:ext cx="215359" cy="215940"/>
      </dsp:txXfrm>
    </dsp:sp>
    <dsp:sp modelId="{7B98B4A2-7A64-4031-A959-04BF3B168000}">
      <dsp:nvSpPr>
        <dsp:cNvPr id="0" name=""/>
        <dsp:cNvSpPr/>
      </dsp:nvSpPr>
      <dsp:spPr>
        <a:xfrm>
          <a:off x="2031696" y="246865"/>
          <a:ext cx="1451211" cy="2290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2 ประชุมบูรณาการพัฒนาศักยภาพภาคีเรื่อง “แนวคิดโครงการพระราชดำริ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h-TH" sz="1100" b="1" kern="1200" dirty="0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sp:txBody>
      <dsp:txXfrm>
        <a:off x="2074201" y="289370"/>
        <a:ext cx="1366201" cy="2205745"/>
      </dsp:txXfrm>
    </dsp:sp>
    <dsp:sp modelId="{FBD733B3-E536-436C-A244-C3987ABA0BBA}">
      <dsp:nvSpPr>
        <dsp:cNvPr id="0" name=""/>
        <dsp:cNvSpPr/>
      </dsp:nvSpPr>
      <dsp:spPr>
        <a:xfrm>
          <a:off x="3628029" y="1212293"/>
          <a:ext cx="307656" cy="3599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100" b="1" kern="1200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sp:txBody>
      <dsp:txXfrm>
        <a:off x="3628029" y="1284273"/>
        <a:ext cx="215359" cy="215940"/>
      </dsp:txXfrm>
    </dsp:sp>
    <dsp:sp modelId="{D6A77068-645E-4DA9-B60E-4C1E77E0A116}">
      <dsp:nvSpPr>
        <dsp:cNvPr id="0" name=""/>
        <dsp:cNvSpPr/>
      </dsp:nvSpPr>
      <dsp:spPr>
        <a:xfrm>
          <a:off x="4063393" y="246865"/>
          <a:ext cx="1451211" cy="2290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3.สร้างทีม (</a:t>
          </a:r>
          <a:r>
            <a:rPr lang="en-US" sz="1600" b="1" kern="1200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R-SA) </a:t>
          </a:r>
          <a:r>
            <a:rPr lang="th-TH" sz="1600" b="1" kern="1200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เพื่อเฝ้าระวัง ให้ความรู้ติดตามภาวะโภชนาการและพัฒนาการเด็ก</a:t>
          </a:r>
        </a:p>
      </dsp:txBody>
      <dsp:txXfrm>
        <a:off x="4105898" y="289370"/>
        <a:ext cx="1366201" cy="2205745"/>
      </dsp:txXfrm>
    </dsp:sp>
    <dsp:sp modelId="{AD01044C-9956-4775-A724-7B953AE3481D}">
      <dsp:nvSpPr>
        <dsp:cNvPr id="0" name=""/>
        <dsp:cNvSpPr/>
      </dsp:nvSpPr>
      <dsp:spPr>
        <a:xfrm>
          <a:off x="5659726" y="1212293"/>
          <a:ext cx="307656" cy="3599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100" b="1" kern="1200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sp:txBody>
      <dsp:txXfrm>
        <a:off x="5659726" y="1284273"/>
        <a:ext cx="215359" cy="215940"/>
      </dsp:txXfrm>
    </dsp:sp>
    <dsp:sp modelId="{D2CE72FF-499A-48C0-8E66-C9C8D964F4F3}">
      <dsp:nvSpPr>
        <dsp:cNvPr id="0" name=""/>
        <dsp:cNvSpPr/>
      </dsp:nvSpPr>
      <dsp:spPr>
        <a:xfrm>
          <a:off x="6095089" y="246865"/>
          <a:ext cx="1451211" cy="2290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b="1" kern="1200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4.สนับสนุนค่าพาหนะแก่ (</a:t>
          </a:r>
          <a:r>
            <a:rPr lang="en-US" sz="1400" b="1" kern="1200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R-SA) </a:t>
          </a:r>
          <a:r>
            <a:rPr lang="th-TH" sz="1400" b="1" kern="1200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ในการออกปฏิบัติงานในหมู่บ้านเพื่อสำรวจข้อมูล  ชั่งน้ำหนัก ติดตามภาวะ</a:t>
          </a:r>
        </a:p>
      </dsp:txBody>
      <dsp:txXfrm>
        <a:off x="6137594" y="289370"/>
        <a:ext cx="1366201" cy="2205745"/>
      </dsp:txXfrm>
    </dsp:sp>
    <dsp:sp modelId="{3333C973-8814-41D9-A1DA-10893611A382}">
      <dsp:nvSpPr>
        <dsp:cNvPr id="0" name=""/>
        <dsp:cNvSpPr/>
      </dsp:nvSpPr>
      <dsp:spPr>
        <a:xfrm>
          <a:off x="7691422" y="1212293"/>
          <a:ext cx="307656" cy="3599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100" b="1" kern="1200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sp:txBody>
      <dsp:txXfrm>
        <a:off x="7691422" y="1284273"/>
        <a:ext cx="215359" cy="215940"/>
      </dsp:txXfrm>
    </dsp:sp>
    <dsp:sp modelId="{32F17985-32BD-485B-B795-4E795FECE891}">
      <dsp:nvSpPr>
        <dsp:cNvPr id="0" name=""/>
        <dsp:cNvSpPr/>
      </dsp:nvSpPr>
      <dsp:spPr>
        <a:xfrm>
          <a:off x="8126786" y="246865"/>
          <a:ext cx="1451211" cy="2290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b="1" kern="1200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5. จัดประชุมเวทีประชาคม พ่อ แม่ ผู้ปกครอง และผู้เกี่ยวข้อง เพื่อแก้ไขปัญหาภาวะ</a:t>
          </a:r>
          <a:r>
            <a:rPr lang="th-TH" sz="1400" b="1" kern="1200" dirty="0" err="1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ทุพโภชนาการ</a:t>
          </a:r>
          <a:r>
            <a:rPr lang="th-TH" sz="1400" b="1" kern="1200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 </a:t>
          </a:r>
        </a:p>
      </dsp:txBody>
      <dsp:txXfrm>
        <a:off x="8169291" y="289370"/>
        <a:ext cx="1366201" cy="2205745"/>
      </dsp:txXfrm>
    </dsp:sp>
    <dsp:sp modelId="{A1DE7336-CCE5-4238-8EE6-19E276DC292E}">
      <dsp:nvSpPr>
        <dsp:cNvPr id="0" name=""/>
        <dsp:cNvSpPr/>
      </dsp:nvSpPr>
      <dsp:spPr>
        <a:xfrm>
          <a:off x="9723119" y="1212293"/>
          <a:ext cx="307656" cy="3599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100" b="1" kern="1200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sp:txBody>
      <dsp:txXfrm>
        <a:off x="9723119" y="1284273"/>
        <a:ext cx="215359" cy="215940"/>
      </dsp:txXfrm>
    </dsp:sp>
    <dsp:sp modelId="{1CFA8265-0E7F-446E-9E77-43A10C96FC74}">
      <dsp:nvSpPr>
        <dsp:cNvPr id="0" name=""/>
        <dsp:cNvSpPr/>
      </dsp:nvSpPr>
      <dsp:spPr>
        <a:xfrm>
          <a:off x="10158483" y="246865"/>
          <a:ext cx="1451211" cy="2290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300" b="1" kern="1200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6. อบรมให้ความรู้แก่ พ่อแม่ ผู้ปกครอง เด็กที่มีปัญหาภาวะ</a:t>
          </a:r>
          <a:r>
            <a:rPr lang="th-TH" sz="1300" b="1" kern="1200" dirty="0" err="1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ทุพโภชนาการ</a:t>
          </a:r>
          <a:r>
            <a:rPr lang="th-TH" sz="1300" b="1" kern="1200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และพัฒนาการเพื่อปรับเปลี่ยนพฤติกรรมในการเลี้ยงดูเด็ก </a:t>
          </a:r>
        </a:p>
      </dsp:txBody>
      <dsp:txXfrm>
        <a:off x="10200988" y="289370"/>
        <a:ext cx="1366201" cy="2205745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41CA5-FAF9-4FBC-B612-A2368F487F56}">
      <dsp:nvSpPr>
        <dsp:cNvPr id="0" name=""/>
        <dsp:cNvSpPr/>
      </dsp:nvSpPr>
      <dsp:spPr>
        <a:xfrm rot="10800000">
          <a:off x="2886887" y="0"/>
          <a:ext cx="10739557" cy="727246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695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u="none" strike="noStrike" kern="1200" spc="-100" baseline="0" dirty="0"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21. ร้อยละของหน่วยบริการที่ประสบภาวะวิกฤติทางการเงิน ไม่เกินร้อยละ 4</a:t>
          </a:r>
          <a:endParaRPr lang="th-TH" sz="2200" b="1" kern="1200" spc="-100" baseline="0" dirty="0"/>
        </a:p>
      </dsp:txBody>
      <dsp:txXfrm rot="10800000">
        <a:off x="3068698" y="0"/>
        <a:ext cx="10557746" cy="727246"/>
      </dsp:txXfrm>
    </dsp:sp>
    <dsp:sp modelId="{1E0B3870-5F24-4EA6-8054-50F7B53F7821}">
      <dsp:nvSpPr>
        <dsp:cNvPr id="0" name=""/>
        <dsp:cNvSpPr/>
      </dsp:nvSpPr>
      <dsp:spPr>
        <a:xfrm>
          <a:off x="2523264" y="0"/>
          <a:ext cx="727246" cy="72724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08DBB-31CE-4BCC-BBF8-045932166345}">
      <dsp:nvSpPr>
        <dsp:cNvPr id="0" name=""/>
        <dsp:cNvSpPr/>
      </dsp:nvSpPr>
      <dsp:spPr>
        <a:xfrm>
          <a:off x="4538" y="0"/>
          <a:ext cx="2763370" cy="10128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เป้าหมาย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latin typeface="Athiti Light" panose="00000400000000000000" pitchFamily="2" charset="-34"/>
              <a:cs typeface="Athiti Light" panose="00000400000000000000" pitchFamily="2" charset="-34"/>
            </a:rPr>
            <a:t>ไม่เกินร้อยละ </a:t>
          </a:r>
          <a:r>
            <a:rPr lang="en-US" sz="2000" b="1" kern="1200" dirty="0">
              <a:latin typeface="Athiti Light" panose="00000400000000000000" pitchFamily="2" charset="-34"/>
              <a:cs typeface="Athiti Light" panose="00000400000000000000" pitchFamily="2" charset="-34"/>
            </a:rPr>
            <a:t>4</a:t>
          </a:r>
          <a:endParaRPr lang="th-TH" sz="2000" b="1" kern="1200" dirty="0">
            <a:latin typeface="Athiti Light" panose="00000400000000000000" pitchFamily="2" charset="-34"/>
            <a:cs typeface="Athiti Light" panose="00000400000000000000" pitchFamily="2" charset="-34"/>
          </a:endParaRPr>
        </a:p>
      </dsp:txBody>
      <dsp:txXfrm>
        <a:off x="34204" y="29666"/>
        <a:ext cx="2704038" cy="953525"/>
      </dsp:txXfrm>
    </dsp:sp>
    <dsp:sp modelId="{0ECB2E23-98AC-43CB-AB73-65C09B717764}">
      <dsp:nvSpPr>
        <dsp:cNvPr id="0" name=""/>
        <dsp:cNvSpPr/>
      </dsp:nvSpPr>
      <dsp:spPr>
        <a:xfrm>
          <a:off x="3044246" y="163770"/>
          <a:ext cx="585834" cy="6853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b="1" kern="1200"/>
        </a:p>
      </dsp:txBody>
      <dsp:txXfrm>
        <a:off x="3044246" y="300833"/>
        <a:ext cx="410084" cy="411189"/>
      </dsp:txXfrm>
    </dsp:sp>
    <dsp:sp modelId="{5143BD05-9D6F-4171-B8D0-62FB10E2DA41}">
      <dsp:nvSpPr>
        <dsp:cNvPr id="0" name=""/>
        <dsp:cNvSpPr/>
      </dsp:nvSpPr>
      <dsp:spPr>
        <a:xfrm>
          <a:off x="3873257" y="0"/>
          <a:ext cx="2763370" cy="1012857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solidFill>
                <a:srgbClr val="C00000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ผลงาน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thiti Light" panose="00000400000000000000" pitchFamily="2" charset="-34"/>
              <a:cs typeface="Athiti Light" panose="00000400000000000000" pitchFamily="2" charset="-34"/>
            </a:rPr>
            <a:t>0</a:t>
          </a:r>
          <a:r>
            <a:rPr lang="th-TH" sz="2000" b="1" kern="1200" dirty="0">
              <a:latin typeface="Athiti Light" panose="00000400000000000000" pitchFamily="2" charset="-34"/>
              <a:cs typeface="Athiti Light" panose="00000400000000000000" pitchFamily="2" charset="-34"/>
            </a:rPr>
            <a:t> แห่ง</a:t>
          </a:r>
          <a:endParaRPr lang="th-TH" sz="2000" b="1" kern="1200" dirty="0"/>
        </a:p>
      </dsp:txBody>
      <dsp:txXfrm>
        <a:off x="3902923" y="29666"/>
        <a:ext cx="2704038" cy="953525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F4229-900F-473D-B6C2-CA5A7634DBAF}">
      <dsp:nvSpPr>
        <dsp:cNvPr id="0" name=""/>
        <dsp:cNvSpPr/>
      </dsp:nvSpPr>
      <dsp:spPr>
        <a:xfrm>
          <a:off x="4915136" y="1696"/>
          <a:ext cx="6386468" cy="11403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000" kern="1200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1.1 </a:t>
          </a:r>
          <a:r>
            <a:rPr lang="th-TH" sz="2000" kern="1200" dirty="0" err="1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ปช</a:t>
          </a:r>
          <a:r>
            <a:rPr lang="th-TH" sz="2000" kern="1200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. </a:t>
          </a:r>
          <a:r>
            <a:rPr lang="th-TH" sz="2000" kern="1200" dirty="0" err="1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คท</a:t>
          </a:r>
          <a:r>
            <a:rPr lang="th-TH" sz="2000" kern="1200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ง. บริหารงบ </a:t>
          </a:r>
          <a:r>
            <a:rPr lang="en-US" sz="2000" kern="1200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UC </a:t>
          </a:r>
          <a:r>
            <a:rPr lang="th-TH" sz="2000" kern="1200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ครั้ง 1 วันที่ 30 พ.ย.61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000" kern="1200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1.2 </a:t>
          </a:r>
          <a:r>
            <a:rPr lang="th-TH" sz="2000" kern="1200" dirty="0" err="1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ปช</a:t>
          </a:r>
          <a:r>
            <a:rPr lang="th-TH" sz="2000" kern="1200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. </a:t>
          </a:r>
          <a:r>
            <a:rPr lang="th-TH" sz="2000" kern="1200" dirty="0" err="1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คก</a:t>
          </a:r>
          <a:r>
            <a:rPr lang="th-TH" sz="2000" kern="1200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ก. </a:t>
          </a:r>
          <a:r>
            <a:rPr lang="en-US" sz="2000" kern="1200" dirty="0" err="1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cfo</a:t>
          </a:r>
          <a:r>
            <a:rPr lang="en-US" sz="2000" kern="1200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 </a:t>
          </a:r>
          <a:r>
            <a:rPr lang="th-TH" sz="2000" kern="1200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ครั้งที่ 1 วันที่ 12ก.พ.62</a:t>
          </a:r>
        </a:p>
      </dsp:txBody>
      <dsp:txXfrm>
        <a:off x="4915136" y="144235"/>
        <a:ext cx="5958850" cy="855237"/>
      </dsp:txXfrm>
    </dsp:sp>
    <dsp:sp modelId="{E1E05D51-5B3C-410B-A3D4-9CFAEA6D5668}">
      <dsp:nvSpPr>
        <dsp:cNvPr id="0" name=""/>
        <dsp:cNvSpPr/>
      </dsp:nvSpPr>
      <dsp:spPr>
        <a:xfrm>
          <a:off x="5006" y="26191"/>
          <a:ext cx="4910129" cy="10913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1. ประชุม </a:t>
          </a:r>
          <a:r>
            <a:rPr lang="th-TH" sz="2000" b="1" u="none" strike="noStrike" kern="1200" dirty="0" err="1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คก</a:t>
          </a:r>
          <a:r>
            <a:rPr lang="th-TH" sz="2000" b="1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ก./</a:t>
          </a:r>
          <a:r>
            <a:rPr lang="th-TH" sz="2000" b="1" u="none" strike="noStrike" kern="1200" dirty="0" err="1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คท</a:t>
          </a:r>
          <a:r>
            <a:rPr lang="th-TH" sz="2000" b="1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ง. ตามแผนปฏิบัติการ</a:t>
          </a:r>
          <a:endParaRPr lang="th-TH" sz="2000" b="1" kern="1200" dirty="0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sp:txBody>
      <dsp:txXfrm>
        <a:off x="58280" y="79465"/>
        <a:ext cx="4803581" cy="984777"/>
      </dsp:txXfrm>
    </dsp:sp>
    <dsp:sp modelId="{83461101-D363-4752-B7A0-67E164B17A1A}">
      <dsp:nvSpPr>
        <dsp:cNvPr id="0" name=""/>
        <dsp:cNvSpPr/>
      </dsp:nvSpPr>
      <dsp:spPr>
        <a:xfrm>
          <a:off x="5154409" y="1294107"/>
          <a:ext cx="6149939" cy="22640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800" kern="1200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รายได้ : ภาพรวมจังหวัด ร้อยละ 23.20 รพ. มีรายได้ สูงกว่าแผนทุกแห่ง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800" kern="1200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ค่าใช้จ่าย : ภาพรวมจังหวัด ร้อยละ 1.39 รพ.  มีค่าใช้จ่าย สูงหรือต่ำกว่าแผน ไม่เกินร้อยละ 5 จำนวน 4 แห่ง(ยะลา เบตง ธารโต กาบัง)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h-TH" sz="1800" kern="1200" dirty="0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sp:txBody>
      <dsp:txXfrm>
        <a:off x="5154409" y="1577117"/>
        <a:ext cx="5300908" cy="1698063"/>
      </dsp:txXfrm>
    </dsp:sp>
    <dsp:sp modelId="{6403BE50-6239-425A-83D6-E7353E0A2299}">
      <dsp:nvSpPr>
        <dsp:cNvPr id="0" name=""/>
        <dsp:cNvSpPr/>
      </dsp:nvSpPr>
      <dsp:spPr>
        <a:xfrm>
          <a:off x="2262" y="1566722"/>
          <a:ext cx="5152146" cy="171885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2. ผล </a:t>
          </a:r>
          <a:r>
            <a:rPr lang="en-US" sz="1800" b="1" kern="1200" dirty="0" err="1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Planfin</a:t>
          </a:r>
          <a:r>
            <a:rPr lang="en-US" sz="1800" b="1" kern="1200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 (</a:t>
          </a:r>
          <a:r>
            <a:rPr lang="th-TH" sz="1800" b="1" kern="1200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ไม่รวมงบลงทุนและค่าเสื่อมราคาฯ) สูงหรือต่ำกว่าแผน ไม่เกินร้อยละ 5  ณ กุมภาพันธ์ 2562 มีจำนวน 4 แห่ง(ร้อยละ 50)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3. วิกฤตทางการเงิน ระดับ 7 จำนวน 0 แห่ง (ร้อยละ 0)</a:t>
          </a:r>
        </a:p>
      </dsp:txBody>
      <dsp:txXfrm>
        <a:off x="86170" y="1650630"/>
        <a:ext cx="4984330" cy="15510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08DBB-31CE-4BCC-BBF8-045932166345}">
      <dsp:nvSpPr>
        <dsp:cNvPr id="0" name=""/>
        <dsp:cNvSpPr/>
      </dsp:nvSpPr>
      <dsp:spPr>
        <a:xfrm>
          <a:off x="8051" y="0"/>
          <a:ext cx="1546525" cy="4831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2,750</a:t>
          </a:r>
        </a:p>
      </dsp:txBody>
      <dsp:txXfrm>
        <a:off x="22202" y="14151"/>
        <a:ext cx="1518223" cy="454840"/>
      </dsp:txXfrm>
    </dsp:sp>
    <dsp:sp modelId="{0ECB2E23-98AC-43CB-AB73-65C09B717764}">
      <dsp:nvSpPr>
        <dsp:cNvPr id="0" name=""/>
        <dsp:cNvSpPr/>
      </dsp:nvSpPr>
      <dsp:spPr>
        <a:xfrm>
          <a:off x="1709229" y="49801"/>
          <a:ext cx="327863" cy="3835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400" b="1" kern="1200">
            <a:solidFill>
              <a:schemeClr val="tx1"/>
            </a:solidFill>
          </a:endParaRPr>
        </a:p>
      </dsp:txBody>
      <dsp:txXfrm>
        <a:off x="1709229" y="126509"/>
        <a:ext cx="229504" cy="230122"/>
      </dsp:txXfrm>
    </dsp:sp>
    <dsp:sp modelId="{5143BD05-9D6F-4171-B8D0-62FB10E2DA41}">
      <dsp:nvSpPr>
        <dsp:cNvPr id="0" name=""/>
        <dsp:cNvSpPr/>
      </dsp:nvSpPr>
      <dsp:spPr>
        <a:xfrm>
          <a:off x="2173187" y="0"/>
          <a:ext cx="1546525" cy="483142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2,313</a:t>
          </a:r>
          <a:endParaRPr lang="th-TH" sz="1800" b="1" kern="1200" dirty="0">
            <a:solidFill>
              <a:schemeClr val="tx1"/>
            </a:solidFill>
          </a:endParaRPr>
        </a:p>
      </dsp:txBody>
      <dsp:txXfrm>
        <a:off x="2187338" y="14151"/>
        <a:ext cx="1518223" cy="454840"/>
      </dsp:txXfrm>
    </dsp:sp>
    <dsp:sp modelId="{0678AB5B-C797-41AE-92B0-523CF490D45D}">
      <dsp:nvSpPr>
        <dsp:cNvPr id="0" name=""/>
        <dsp:cNvSpPr/>
      </dsp:nvSpPr>
      <dsp:spPr>
        <a:xfrm>
          <a:off x="3874365" y="49801"/>
          <a:ext cx="327863" cy="3835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400" b="1" kern="1200">
            <a:solidFill>
              <a:schemeClr val="tx1"/>
            </a:solidFill>
          </a:endParaRPr>
        </a:p>
      </dsp:txBody>
      <dsp:txXfrm>
        <a:off x="3874365" y="126509"/>
        <a:ext cx="229504" cy="230122"/>
      </dsp:txXfrm>
    </dsp:sp>
    <dsp:sp modelId="{64AF2956-5CD1-45FA-A950-B03BEADE0CF0}">
      <dsp:nvSpPr>
        <dsp:cNvPr id="0" name=""/>
        <dsp:cNvSpPr/>
      </dsp:nvSpPr>
      <dsp:spPr>
        <a:xfrm>
          <a:off x="4338322" y="0"/>
          <a:ext cx="1546525" cy="483142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84.1</a:t>
          </a:r>
          <a:endParaRPr lang="th-TH" sz="1800" b="1" kern="1200" dirty="0">
            <a:solidFill>
              <a:schemeClr val="tx1"/>
            </a:solidFill>
          </a:endParaRPr>
        </a:p>
      </dsp:txBody>
      <dsp:txXfrm>
        <a:off x="4352473" y="14151"/>
        <a:ext cx="1518223" cy="4548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08DBB-31CE-4BCC-BBF8-045932166345}">
      <dsp:nvSpPr>
        <dsp:cNvPr id="0" name=""/>
        <dsp:cNvSpPr/>
      </dsp:nvSpPr>
      <dsp:spPr>
        <a:xfrm>
          <a:off x="8051" y="0"/>
          <a:ext cx="1546525" cy="4831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10,055</a:t>
          </a:r>
        </a:p>
      </dsp:txBody>
      <dsp:txXfrm>
        <a:off x="22202" y="14151"/>
        <a:ext cx="1518223" cy="454840"/>
      </dsp:txXfrm>
    </dsp:sp>
    <dsp:sp modelId="{0ECB2E23-98AC-43CB-AB73-65C09B717764}">
      <dsp:nvSpPr>
        <dsp:cNvPr id="0" name=""/>
        <dsp:cNvSpPr/>
      </dsp:nvSpPr>
      <dsp:spPr>
        <a:xfrm>
          <a:off x="1709229" y="49801"/>
          <a:ext cx="327863" cy="3835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400" b="1" kern="1200">
            <a:solidFill>
              <a:schemeClr val="tx1"/>
            </a:solidFill>
          </a:endParaRPr>
        </a:p>
      </dsp:txBody>
      <dsp:txXfrm>
        <a:off x="1709229" y="126509"/>
        <a:ext cx="229504" cy="230122"/>
      </dsp:txXfrm>
    </dsp:sp>
    <dsp:sp modelId="{5143BD05-9D6F-4171-B8D0-62FB10E2DA41}">
      <dsp:nvSpPr>
        <dsp:cNvPr id="0" name=""/>
        <dsp:cNvSpPr/>
      </dsp:nvSpPr>
      <dsp:spPr>
        <a:xfrm>
          <a:off x="2173187" y="0"/>
          <a:ext cx="1546525" cy="483142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2,750</a:t>
          </a:r>
          <a:endParaRPr lang="th-TH" sz="1800" b="1" kern="1200" dirty="0">
            <a:solidFill>
              <a:schemeClr val="tx1"/>
            </a:solidFill>
          </a:endParaRPr>
        </a:p>
      </dsp:txBody>
      <dsp:txXfrm>
        <a:off x="2187338" y="14151"/>
        <a:ext cx="1518223" cy="454840"/>
      </dsp:txXfrm>
    </dsp:sp>
    <dsp:sp modelId="{0678AB5B-C797-41AE-92B0-523CF490D45D}">
      <dsp:nvSpPr>
        <dsp:cNvPr id="0" name=""/>
        <dsp:cNvSpPr/>
      </dsp:nvSpPr>
      <dsp:spPr>
        <a:xfrm>
          <a:off x="3874365" y="49801"/>
          <a:ext cx="327863" cy="3835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400" b="1" kern="1200">
            <a:solidFill>
              <a:schemeClr val="tx1"/>
            </a:solidFill>
          </a:endParaRPr>
        </a:p>
      </dsp:txBody>
      <dsp:txXfrm>
        <a:off x="3874365" y="126509"/>
        <a:ext cx="229504" cy="230122"/>
      </dsp:txXfrm>
    </dsp:sp>
    <dsp:sp modelId="{64AF2956-5CD1-45FA-A950-B03BEADE0CF0}">
      <dsp:nvSpPr>
        <dsp:cNvPr id="0" name=""/>
        <dsp:cNvSpPr/>
      </dsp:nvSpPr>
      <dsp:spPr>
        <a:xfrm>
          <a:off x="4338322" y="0"/>
          <a:ext cx="1546525" cy="483142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27.35</a:t>
          </a:r>
          <a:endParaRPr lang="th-TH" sz="1800" b="1" kern="1200" dirty="0">
            <a:solidFill>
              <a:schemeClr val="tx1"/>
            </a:solidFill>
          </a:endParaRPr>
        </a:p>
      </dsp:txBody>
      <dsp:txXfrm>
        <a:off x="4352473" y="14151"/>
        <a:ext cx="1518223" cy="4548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08DBB-31CE-4BCC-BBF8-045932166345}">
      <dsp:nvSpPr>
        <dsp:cNvPr id="0" name=""/>
        <dsp:cNvSpPr/>
      </dsp:nvSpPr>
      <dsp:spPr>
        <a:xfrm>
          <a:off x="8051" y="0"/>
          <a:ext cx="1546525" cy="4831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5</a:t>
          </a:r>
          <a:endParaRPr lang="th-TH" sz="1800" b="1" u="none" strike="noStrike" kern="1200" dirty="0">
            <a:solidFill>
              <a:schemeClr val="tx1"/>
            </a:solidFill>
            <a:effectLst/>
            <a:latin typeface="Athiti Light" panose="00000400000000000000" pitchFamily="2" charset="-34"/>
            <a:cs typeface="Athiti Light" panose="00000400000000000000" pitchFamily="2" charset="-34"/>
          </a:endParaRPr>
        </a:p>
      </dsp:txBody>
      <dsp:txXfrm>
        <a:off x="22202" y="14151"/>
        <a:ext cx="1518223" cy="454840"/>
      </dsp:txXfrm>
    </dsp:sp>
    <dsp:sp modelId="{0ECB2E23-98AC-43CB-AB73-65C09B717764}">
      <dsp:nvSpPr>
        <dsp:cNvPr id="0" name=""/>
        <dsp:cNvSpPr/>
      </dsp:nvSpPr>
      <dsp:spPr>
        <a:xfrm>
          <a:off x="1709229" y="49801"/>
          <a:ext cx="327863" cy="3835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400" b="1" kern="1200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sp:txBody>
      <dsp:txXfrm>
        <a:off x="1709229" y="126509"/>
        <a:ext cx="229504" cy="230122"/>
      </dsp:txXfrm>
    </dsp:sp>
    <dsp:sp modelId="{5143BD05-9D6F-4171-B8D0-62FB10E2DA41}">
      <dsp:nvSpPr>
        <dsp:cNvPr id="0" name=""/>
        <dsp:cNvSpPr/>
      </dsp:nvSpPr>
      <dsp:spPr>
        <a:xfrm>
          <a:off x="2173187" y="0"/>
          <a:ext cx="1546525" cy="483142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none" strike="noStrike" kern="1200" dirty="0">
              <a:solidFill>
                <a:schemeClr val="tx1"/>
              </a:solidFill>
              <a:effectLst/>
              <a:latin typeface="Athiti Light" panose="00000400000000000000" pitchFamily="2" charset="-34"/>
              <a:cs typeface="Athiti Light" panose="00000400000000000000" pitchFamily="2" charset="-34"/>
            </a:rPr>
            <a:t>5</a:t>
          </a:r>
          <a:endParaRPr lang="th-TH" sz="1800" b="1" kern="1200" dirty="0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sp:txBody>
      <dsp:txXfrm>
        <a:off x="2187338" y="14151"/>
        <a:ext cx="1518223" cy="454840"/>
      </dsp:txXfrm>
    </dsp:sp>
    <dsp:sp modelId="{0678AB5B-C797-41AE-92B0-523CF490D45D}">
      <dsp:nvSpPr>
        <dsp:cNvPr id="0" name=""/>
        <dsp:cNvSpPr/>
      </dsp:nvSpPr>
      <dsp:spPr>
        <a:xfrm>
          <a:off x="3874365" y="49801"/>
          <a:ext cx="327863" cy="3835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400" b="1" kern="1200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sp:txBody>
      <dsp:txXfrm>
        <a:off x="3874365" y="126509"/>
        <a:ext cx="229504" cy="230122"/>
      </dsp:txXfrm>
    </dsp:sp>
    <dsp:sp modelId="{64AF2956-5CD1-45FA-A950-B03BEADE0CF0}">
      <dsp:nvSpPr>
        <dsp:cNvPr id="0" name=""/>
        <dsp:cNvSpPr/>
      </dsp:nvSpPr>
      <dsp:spPr>
        <a:xfrm>
          <a:off x="4338322" y="0"/>
          <a:ext cx="1546525" cy="483142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Athiti Light" panose="00000400000000000000" pitchFamily="2" charset="-34"/>
              <a:cs typeface="Athiti Light" panose="00000400000000000000" pitchFamily="2" charset="-34"/>
            </a:rPr>
            <a:t>100</a:t>
          </a:r>
          <a:endParaRPr lang="th-TH" sz="1800" b="1" kern="1200" dirty="0">
            <a:solidFill>
              <a:schemeClr val="tx1"/>
            </a:solidFill>
            <a:latin typeface="Athiti Light" panose="00000400000000000000" pitchFamily="2" charset="-34"/>
            <a:cs typeface="Athiti Light" panose="00000400000000000000" pitchFamily="2" charset="-34"/>
          </a:endParaRPr>
        </a:p>
      </dsp:txBody>
      <dsp:txXfrm>
        <a:off x="4352473" y="14151"/>
        <a:ext cx="1518223" cy="454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9E64D-B19E-48D5-864C-FB3A492433F7}" type="datetimeFigureOut">
              <a:rPr lang="th-TH" smtClean="0"/>
              <a:t>05/04/62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04EBF-0345-4D4C-857D-2CD0C20DE77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7289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04EBF-0345-4D4C-857D-2CD0C20DE77D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7707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4A2AC29-42C4-470A-9317-172009944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A1002790-B303-4261-AB8D-1477F6114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441BF30-3830-4CE8-8B5F-14F83491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61B6-A260-4056-9457-A190112F65C8}" type="datetimeFigureOut">
              <a:rPr lang="th-TH" smtClean="0"/>
              <a:t>05/04/62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F9BA89B-F6EF-4864-A831-EAD7C8514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D173FBF-4667-40AC-811E-EECE32E7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AF76-AA86-49F1-B447-03ED8E3401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284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5CCDBEA-3A65-4A27-A7CB-72E0F9F65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F0644957-FA7D-43C8-B98D-4E7953A76B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3FE6FA3-CC5D-461D-99F1-399B468D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61B6-A260-4056-9457-A190112F65C8}" type="datetimeFigureOut">
              <a:rPr lang="th-TH" smtClean="0"/>
              <a:t>05/04/62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24D35B8-AC13-4C67-8564-2A767EDB4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08836CE-081F-4FF5-B9F5-D2EC666AC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AF76-AA86-49F1-B447-03ED8E3401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361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07F05D79-F942-4771-A1C1-D4C87ABA32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AAAA630D-A14B-4710-AAAF-1A819A4EE2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7FE2ACA-C71D-4B9D-9A70-3E04BD5CF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61B6-A260-4056-9457-A190112F65C8}" type="datetimeFigureOut">
              <a:rPr lang="th-TH" smtClean="0"/>
              <a:t>05/04/62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3747A38-67DC-4385-8236-0FEC34B11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AA1C76F-962E-4B20-936D-373297662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AF76-AA86-49F1-B447-03ED8E3401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535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F3D75EE-3182-4BDC-9AE9-38975923D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ABF6D19-093A-4BDB-8894-0095491B7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727AD22-9AF6-4451-B91F-82B9E2AA3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61B6-A260-4056-9457-A190112F65C8}" type="datetimeFigureOut">
              <a:rPr lang="th-TH" smtClean="0"/>
              <a:t>05/04/62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5C7FB36-1CA4-42FC-89B6-6E8F92F3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BB08A22-4D69-4EC9-9174-4BA809AA2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AF76-AA86-49F1-B447-03ED8E3401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8134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DB3EE49-B0D2-4334-99C7-5C4863AE7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794EB61-25B4-4548-8D4B-21D5B0C3E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15A8085-6989-43FE-AD35-10E6E3D73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61B6-A260-4056-9457-A190112F65C8}" type="datetimeFigureOut">
              <a:rPr lang="th-TH" smtClean="0"/>
              <a:t>05/04/62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D10CDF9-AA07-4A51-B892-D6C3D883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DFCD1CB-9048-4869-A27C-780858266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AF76-AA86-49F1-B447-03ED8E3401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9790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1184729-3406-4D24-9D04-F6D9427F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5D7D2FF-2BAD-436D-93A6-5FAF8E1034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23C28457-3681-4D55-9F38-31CB43695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42F0C1A3-D098-4EC4-89FF-7AEC38225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61B6-A260-4056-9457-A190112F65C8}" type="datetimeFigureOut">
              <a:rPr lang="th-TH" smtClean="0"/>
              <a:t>05/04/62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A21476EA-4C61-4645-A2CB-D3C13793E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79C976A0-C130-41BA-9DF4-663928F4C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AF76-AA86-49F1-B447-03ED8E3401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415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76CD520-564C-440D-AF56-AFD293FF6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589EA86-9260-42F0-B8FC-5F9AE4A97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A0872DAC-0EAA-437A-B0F3-B4155B303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3BDBD7B3-DCF9-4D0A-B138-2E3D0AD108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FF296048-24EC-406C-B06B-1A690BD5E0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88B1B540-8224-4E76-82B7-F0D65CA63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61B6-A260-4056-9457-A190112F65C8}" type="datetimeFigureOut">
              <a:rPr lang="th-TH" smtClean="0"/>
              <a:t>05/04/62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265316DE-1909-4ACC-AE93-ED079159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9BD29046-8D63-40A0-92C2-B888E3868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AF76-AA86-49F1-B447-03ED8E3401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375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848CE6F-84C9-4C1F-AD7E-2FF337B68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D9A639F0-F766-49CD-A4D9-BB5410E5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61B6-A260-4056-9457-A190112F65C8}" type="datetimeFigureOut">
              <a:rPr lang="th-TH" smtClean="0"/>
              <a:t>05/04/62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2A34B655-E2FB-40E9-864C-BCE3A378E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F3884C32-143D-4EEF-B78B-72A0BC12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AF76-AA86-49F1-B447-03ED8E3401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555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100D5F8F-08CD-4180-9260-D69A858D1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61B6-A260-4056-9457-A190112F65C8}" type="datetimeFigureOut">
              <a:rPr lang="th-TH" smtClean="0"/>
              <a:t>05/04/62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F04D221A-73D7-4FEB-B2F0-2E898DB8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EFD002C9-FC76-4A87-AC45-7F806B186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AF76-AA86-49F1-B447-03ED8E3401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2627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AE89C3D-7C7B-4154-A669-52CF5BDB9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EB9B3E0-62B5-4390-AC8A-5AAB978AC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FC8027F4-39B5-4134-A105-84427133C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2E4F2B61-5E5A-407D-8865-37B046106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61B6-A260-4056-9457-A190112F65C8}" type="datetimeFigureOut">
              <a:rPr lang="th-TH" smtClean="0"/>
              <a:t>05/04/62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4A78B9C3-3DFB-44C2-9EF9-59FB901A6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E2D4882-05DB-4389-A49A-CA29E88AA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AF76-AA86-49F1-B447-03ED8E3401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4839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8C7E5D4-C7B4-4994-BE5F-7222F7220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5DFE6DAE-C759-4E21-A5C6-C57A3CDE39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F2437410-8C98-4D71-A795-4A172D4D6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0E226E1A-1807-4113-A696-22D7DBCFC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61B6-A260-4056-9457-A190112F65C8}" type="datetimeFigureOut">
              <a:rPr lang="th-TH" smtClean="0"/>
              <a:t>05/04/62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B250CC1-D541-4E41-9C09-687CC6F77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7D0B6D6A-2C12-4523-BBC8-BA00E8DA7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AF76-AA86-49F1-B447-03ED8E3401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9506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080A8BFC-054B-4CD3-BC41-2BB081E4E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7ED0B94-4DBC-4957-A433-7376ED440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7ED22A9-359F-40F9-B68F-B9BB46666B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861B6-A260-4056-9457-A190112F65C8}" type="datetimeFigureOut">
              <a:rPr lang="th-TH" smtClean="0"/>
              <a:t>05/04/62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E19EEDD-6E3C-4C2C-A09D-37961FB37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8DEAFED-74CA-4CAF-ABD4-1AB331C83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AF76-AA86-49F1-B447-03ED8E3401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233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6.xml"/><Relationship Id="rId13" Type="http://schemas.openxmlformats.org/officeDocument/2006/relationships/diagramData" Target="../diagrams/data27.xml"/><Relationship Id="rId18" Type="http://schemas.openxmlformats.org/officeDocument/2006/relationships/diagramData" Target="../diagrams/data28.xml"/><Relationship Id="rId3" Type="http://schemas.openxmlformats.org/officeDocument/2006/relationships/diagramData" Target="../diagrams/data25.xml"/><Relationship Id="rId21" Type="http://schemas.openxmlformats.org/officeDocument/2006/relationships/diagramColors" Target="../diagrams/colors28.xml"/><Relationship Id="rId7" Type="http://schemas.microsoft.com/office/2007/relationships/diagramDrawing" Target="../diagrams/drawing25.xml"/><Relationship Id="rId12" Type="http://schemas.microsoft.com/office/2007/relationships/diagramDrawing" Target="../diagrams/drawing26.xml"/><Relationship Id="rId17" Type="http://schemas.microsoft.com/office/2007/relationships/diagramDrawing" Target="../diagrams/drawing27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27.xml"/><Relationship Id="rId20" Type="http://schemas.openxmlformats.org/officeDocument/2006/relationships/diagramQuickStyle" Target="../diagrams/quickStyl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11" Type="http://schemas.openxmlformats.org/officeDocument/2006/relationships/diagramColors" Target="../diagrams/colors26.xml"/><Relationship Id="rId5" Type="http://schemas.openxmlformats.org/officeDocument/2006/relationships/diagramQuickStyle" Target="../diagrams/quickStyle25.xml"/><Relationship Id="rId15" Type="http://schemas.openxmlformats.org/officeDocument/2006/relationships/diagramQuickStyle" Target="../diagrams/quickStyle27.xml"/><Relationship Id="rId10" Type="http://schemas.openxmlformats.org/officeDocument/2006/relationships/diagramQuickStyle" Target="../diagrams/quickStyle26.xml"/><Relationship Id="rId19" Type="http://schemas.openxmlformats.org/officeDocument/2006/relationships/diagramLayout" Target="../diagrams/layout28.xml"/><Relationship Id="rId4" Type="http://schemas.openxmlformats.org/officeDocument/2006/relationships/diagramLayout" Target="../diagrams/layout25.xml"/><Relationship Id="rId9" Type="http://schemas.openxmlformats.org/officeDocument/2006/relationships/diagramLayout" Target="../diagrams/layout26.xml"/><Relationship Id="rId14" Type="http://schemas.openxmlformats.org/officeDocument/2006/relationships/diagramLayout" Target="../diagrams/layout27.xml"/><Relationship Id="rId22" Type="http://schemas.microsoft.com/office/2007/relationships/diagramDrawing" Target="../diagrams/drawing2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0.xml"/><Relationship Id="rId13" Type="http://schemas.openxmlformats.org/officeDocument/2006/relationships/diagramData" Target="../diagrams/data31.xml"/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12" Type="http://schemas.microsoft.com/office/2007/relationships/diagramDrawing" Target="../diagrams/drawing30.xml"/><Relationship Id="rId17" Type="http://schemas.microsoft.com/office/2007/relationships/diagramDrawing" Target="../diagrams/drawing31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11" Type="http://schemas.openxmlformats.org/officeDocument/2006/relationships/diagramColors" Target="../diagrams/colors30.xml"/><Relationship Id="rId5" Type="http://schemas.openxmlformats.org/officeDocument/2006/relationships/diagramQuickStyle" Target="../diagrams/quickStyle29.xml"/><Relationship Id="rId15" Type="http://schemas.openxmlformats.org/officeDocument/2006/relationships/diagramQuickStyle" Target="../diagrams/quickStyle31.xml"/><Relationship Id="rId10" Type="http://schemas.openxmlformats.org/officeDocument/2006/relationships/diagramQuickStyle" Target="../diagrams/quickStyle30.xml"/><Relationship Id="rId4" Type="http://schemas.openxmlformats.org/officeDocument/2006/relationships/diagramLayout" Target="../diagrams/layout29.xml"/><Relationship Id="rId9" Type="http://schemas.openxmlformats.org/officeDocument/2006/relationships/diagramLayout" Target="../diagrams/layout30.xml"/><Relationship Id="rId14" Type="http://schemas.openxmlformats.org/officeDocument/2006/relationships/diagramLayout" Target="../diagrams/layout3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3.xml"/><Relationship Id="rId13" Type="http://schemas.openxmlformats.org/officeDocument/2006/relationships/diagramData" Target="../diagrams/data34.xml"/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12" Type="http://schemas.microsoft.com/office/2007/relationships/diagramDrawing" Target="../diagrams/drawing33.xml"/><Relationship Id="rId17" Type="http://schemas.microsoft.com/office/2007/relationships/diagramDrawing" Target="../diagrams/drawing34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11" Type="http://schemas.openxmlformats.org/officeDocument/2006/relationships/diagramColors" Target="../diagrams/colors33.xml"/><Relationship Id="rId5" Type="http://schemas.openxmlformats.org/officeDocument/2006/relationships/diagramQuickStyle" Target="../diagrams/quickStyle32.xml"/><Relationship Id="rId15" Type="http://schemas.openxmlformats.org/officeDocument/2006/relationships/diagramQuickStyle" Target="../diagrams/quickStyle34.xml"/><Relationship Id="rId10" Type="http://schemas.openxmlformats.org/officeDocument/2006/relationships/diagramQuickStyle" Target="../diagrams/quickStyle33.xml"/><Relationship Id="rId4" Type="http://schemas.openxmlformats.org/officeDocument/2006/relationships/diagramLayout" Target="../diagrams/layout32.xml"/><Relationship Id="rId9" Type="http://schemas.openxmlformats.org/officeDocument/2006/relationships/diagramLayout" Target="../diagrams/layout33.xml"/><Relationship Id="rId14" Type="http://schemas.openxmlformats.org/officeDocument/2006/relationships/diagramLayout" Target="../diagrams/layout3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6.xml"/><Relationship Id="rId13" Type="http://schemas.openxmlformats.org/officeDocument/2006/relationships/diagramData" Target="../diagrams/data37.xml"/><Relationship Id="rId18" Type="http://schemas.openxmlformats.org/officeDocument/2006/relationships/diagramData" Target="../diagrams/data38.xml"/><Relationship Id="rId26" Type="http://schemas.openxmlformats.org/officeDocument/2006/relationships/diagramColors" Target="../diagrams/colors39.xml"/><Relationship Id="rId3" Type="http://schemas.openxmlformats.org/officeDocument/2006/relationships/diagramData" Target="../diagrams/data35.xml"/><Relationship Id="rId21" Type="http://schemas.openxmlformats.org/officeDocument/2006/relationships/diagramColors" Target="../diagrams/colors38.xml"/><Relationship Id="rId7" Type="http://schemas.microsoft.com/office/2007/relationships/diagramDrawing" Target="../diagrams/drawing35.xml"/><Relationship Id="rId12" Type="http://schemas.microsoft.com/office/2007/relationships/diagramDrawing" Target="../diagrams/drawing36.xml"/><Relationship Id="rId17" Type="http://schemas.microsoft.com/office/2007/relationships/diagramDrawing" Target="../diagrams/drawing37.xml"/><Relationship Id="rId25" Type="http://schemas.openxmlformats.org/officeDocument/2006/relationships/diagramQuickStyle" Target="../diagrams/quickStyle39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37.xml"/><Relationship Id="rId20" Type="http://schemas.openxmlformats.org/officeDocument/2006/relationships/diagramQuickStyle" Target="../diagrams/quickStyl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5.xml"/><Relationship Id="rId11" Type="http://schemas.openxmlformats.org/officeDocument/2006/relationships/diagramColors" Target="../diagrams/colors36.xml"/><Relationship Id="rId24" Type="http://schemas.openxmlformats.org/officeDocument/2006/relationships/diagramLayout" Target="../diagrams/layout39.xml"/><Relationship Id="rId5" Type="http://schemas.openxmlformats.org/officeDocument/2006/relationships/diagramQuickStyle" Target="../diagrams/quickStyle35.xml"/><Relationship Id="rId15" Type="http://schemas.openxmlformats.org/officeDocument/2006/relationships/diagramQuickStyle" Target="../diagrams/quickStyle37.xml"/><Relationship Id="rId23" Type="http://schemas.openxmlformats.org/officeDocument/2006/relationships/diagramData" Target="../diagrams/data39.xml"/><Relationship Id="rId10" Type="http://schemas.openxmlformats.org/officeDocument/2006/relationships/diagramQuickStyle" Target="../diagrams/quickStyle36.xml"/><Relationship Id="rId19" Type="http://schemas.openxmlformats.org/officeDocument/2006/relationships/diagramLayout" Target="../diagrams/layout38.xml"/><Relationship Id="rId4" Type="http://schemas.openxmlformats.org/officeDocument/2006/relationships/diagramLayout" Target="../diagrams/layout35.xml"/><Relationship Id="rId9" Type="http://schemas.openxmlformats.org/officeDocument/2006/relationships/diagramLayout" Target="../diagrams/layout36.xml"/><Relationship Id="rId14" Type="http://schemas.openxmlformats.org/officeDocument/2006/relationships/diagramLayout" Target="../diagrams/layout37.xml"/><Relationship Id="rId22" Type="http://schemas.microsoft.com/office/2007/relationships/diagramDrawing" Target="../diagrams/drawing38.xml"/><Relationship Id="rId27" Type="http://schemas.microsoft.com/office/2007/relationships/diagramDrawing" Target="../diagrams/drawing3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1.xml"/><Relationship Id="rId13" Type="http://schemas.openxmlformats.org/officeDocument/2006/relationships/diagramData" Target="../diagrams/data42.xml"/><Relationship Id="rId3" Type="http://schemas.openxmlformats.org/officeDocument/2006/relationships/diagramData" Target="../diagrams/data40.xml"/><Relationship Id="rId7" Type="http://schemas.microsoft.com/office/2007/relationships/diagramDrawing" Target="../diagrams/drawing40.xml"/><Relationship Id="rId12" Type="http://schemas.microsoft.com/office/2007/relationships/diagramDrawing" Target="../diagrams/drawing41.xml"/><Relationship Id="rId17" Type="http://schemas.microsoft.com/office/2007/relationships/diagramDrawing" Target="../diagrams/drawing42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4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0.xml"/><Relationship Id="rId11" Type="http://schemas.openxmlformats.org/officeDocument/2006/relationships/diagramColors" Target="../diagrams/colors41.xml"/><Relationship Id="rId5" Type="http://schemas.openxmlformats.org/officeDocument/2006/relationships/diagramQuickStyle" Target="../diagrams/quickStyle40.xml"/><Relationship Id="rId15" Type="http://schemas.openxmlformats.org/officeDocument/2006/relationships/diagramQuickStyle" Target="../diagrams/quickStyle42.xml"/><Relationship Id="rId10" Type="http://schemas.openxmlformats.org/officeDocument/2006/relationships/diagramQuickStyle" Target="../diagrams/quickStyle41.xml"/><Relationship Id="rId4" Type="http://schemas.openxmlformats.org/officeDocument/2006/relationships/diagramLayout" Target="../diagrams/layout40.xml"/><Relationship Id="rId9" Type="http://schemas.openxmlformats.org/officeDocument/2006/relationships/diagramLayout" Target="../diagrams/layout41.xml"/><Relationship Id="rId14" Type="http://schemas.openxmlformats.org/officeDocument/2006/relationships/diagramLayout" Target="../diagrams/layout4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4.xml"/><Relationship Id="rId13" Type="http://schemas.openxmlformats.org/officeDocument/2006/relationships/diagramData" Target="../diagrams/data45.xml"/><Relationship Id="rId3" Type="http://schemas.openxmlformats.org/officeDocument/2006/relationships/diagramData" Target="../diagrams/data43.xml"/><Relationship Id="rId7" Type="http://schemas.microsoft.com/office/2007/relationships/diagramDrawing" Target="../diagrams/drawing43.xml"/><Relationship Id="rId12" Type="http://schemas.microsoft.com/office/2007/relationships/diagramDrawing" Target="../diagrams/drawing44.xml"/><Relationship Id="rId17" Type="http://schemas.microsoft.com/office/2007/relationships/diagramDrawing" Target="../diagrams/drawing45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4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3.xml"/><Relationship Id="rId11" Type="http://schemas.openxmlformats.org/officeDocument/2006/relationships/diagramColors" Target="../diagrams/colors44.xml"/><Relationship Id="rId5" Type="http://schemas.openxmlformats.org/officeDocument/2006/relationships/diagramQuickStyle" Target="../diagrams/quickStyle43.xml"/><Relationship Id="rId15" Type="http://schemas.openxmlformats.org/officeDocument/2006/relationships/diagramQuickStyle" Target="../diagrams/quickStyle45.xml"/><Relationship Id="rId10" Type="http://schemas.openxmlformats.org/officeDocument/2006/relationships/diagramQuickStyle" Target="../diagrams/quickStyle44.xml"/><Relationship Id="rId4" Type="http://schemas.openxmlformats.org/officeDocument/2006/relationships/diagramLayout" Target="../diagrams/layout43.xml"/><Relationship Id="rId9" Type="http://schemas.openxmlformats.org/officeDocument/2006/relationships/diagramLayout" Target="../diagrams/layout44.xml"/><Relationship Id="rId14" Type="http://schemas.openxmlformats.org/officeDocument/2006/relationships/diagramLayout" Target="../diagrams/layout4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7.xml"/><Relationship Id="rId13" Type="http://schemas.openxmlformats.org/officeDocument/2006/relationships/diagramData" Target="../diagrams/data48.xml"/><Relationship Id="rId3" Type="http://schemas.openxmlformats.org/officeDocument/2006/relationships/diagramData" Target="../diagrams/data46.xml"/><Relationship Id="rId7" Type="http://schemas.microsoft.com/office/2007/relationships/diagramDrawing" Target="../diagrams/drawing46.xml"/><Relationship Id="rId12" Type="http://schemas.microsoft.com/office/2007/relationships/diagramDrawing" Target="../diagrams/drawing47.xml"/><Relationship Id="rId17" Type="http://schemas.microsoft.com/office/2007/relationships/diagramDrawing" Target="../diagrams/drawing48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4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6.xml"/><Relationship Id="rId11" Type="http://schemas.openxmlformats.org/officeDocument/2006/relationships/diagramColors" Target="../diagrams/colors47.xml"/><Relationship Id="rId5" Type="http://schemas.openxmlformats.org/officeDocument/2006/relationships/diagramQuickStyle" Target="../diagrams/quickStyle46.xml"/><Relationship Id="rId15" Type="http://schemas.openxmlformats.org/officeDocument/2006/relationships/diagramQuickStyle" Target="../diagrams/quickStyle48.xml"/><Relationship Id="rId10" Type="http://schemas.openxmlformats.org/officeDocument/2006/relationships/diagramQuickStyle" Target="../diagrams/quickStyle47.xml"/><Relationship Id="rId4" Type="http://schemas.openxmlformats.org/officeDocument/2006/relationships/diagramLayout" Target="../diagrams/layout46.xml"/><Relationship Id="rId9" Type="http://schemas.openxmlformats.org/officeDocument/2006/relationships/diagramLayout" Target="../diagrams/layout47.xml"/><Relationship Id="rId14" Type="http://schemas.openxmlformats.org/officeDocument/2006/relationships/diagramLayout" Target="../diagrams/layout4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0.xml"/><Relationship Id="rId13" Type="http://schemas.openxmlformats.org/officeDocument/2006/relationships/diagramData" Target="../diagrams/data51.xml"/><Relationship Id="rId18" Type="http://schemas.openxmlformats.org/officeDocument/2006/relationships/diagramData" Target="../diagrams/data52.xml"/><Relationship Id="rId3" Type="http://schemas.openxmlformats.org/officeDocument/2006/relationships/diagramData" Target="../diagrams/data49.xml"/><Relationship Id="rId21" Type="http://schemas.openxmlformats.org/officeDocument/2006/relationships/diagramColors" Target="../diagrams/colors52.xml"/><Relationship Id="rId7" Type="http://schemas.microsoft.com/office/2007/relationships/diagramDrawing" Target="../diagrams/drawing49.xml"/><Relationship Id="rId12" Type="http://schemas.microsoft.com/office/2007/relationships/diagramDrawing" Target="../diagrams/drawing50.xml"/><Relationship Id="rId17" Type="http://schemas.microsoft.com/office/2007/relationships/diagramDrawing" Target="../diagrams/drawing51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51.xml"/><Relationship Id="rId20" Type="http://schemas.openxmlformats.org/officeDocument/2006/relationships/diagramQuickStyle" Target="../diagrams/quickStyle5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9.xml"/><Relationship Id="rId11" Type="http://schemas.openxmlformats.org/officeDocument/2006/relationships/diagramColors" Target="../diagrams/colors50.xml"/><Relationship Id="rId5" Type="http://schemas.openxmlformats.org/officeDocument/2006/relationships/diagramQuickStyle" Target="../diagrams/quickStyle49.xml"/><Relationship Id="rId15" Type="http://schemas.openxmlformats.org/officeDocument/2006/relationships/diagramQuickStyle" Target="../diagrams/quickStyle51.xml"/><Relationship Id="rId10" Type="http://schemas.openxmlformats.org/officeDocument/2006/relationships/diagramQuickStyle" Target="../diagrams/quickStyle50.xml"/><Relationship Id="rId19" Type="http://schemas.openxmlformats.org/officeDocument/2006/relationships/diagramLayout" Target="../diagrams/layout52.xml"/><Relationship Id="rId4" Type="http://schemas.openxmlformats.org/officeDocument/2006/relationships/diagramLayout" Target="../diagrams/layout49.xml"/><Relationship Id="rId9" Type="http://schemas.openxmlformats.org/officeDocument/2006/relationships/diagramLayout" Target="../diagrams/layout50.xml"/><Relationship Id="rId14" Type="http://schemas.openxmlformats.org/officeDocument/2006/relationships/diagramLayout" Target="../diagrams/layout51.xml"/><Relationship Id="rId22" Type="http://schemas.microsoft.com/office/2007/relationships/diagramDrawing" Target="../diagrams/drawing5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4.xml"/><Relationship Id="rId13" Type="http://schemas.openxmlformats.org/officeDocument/2006/relationships/diagramData" Target="../diagrams/data55.xml"/><Relationship Id="rId18" Type="http://schemas.openxmlformats.org/officeDocument/2006/relationships/diagramData" Target="../diagrams/data56.xml"/><Relationship Id="rId3" Type="http://schemas.openxmlformats.org/officeDocument/2006/relationships/diagramData" Target="../diagrams/data53.xml"/><Relationship Id="rId21" Type="http://schemas.openxmlformats.org/officeDocument/2006/relationships/diagramColors" Target="../diagrams/colors56.xml"/><Relationship Id="rId7" Type="http://schemas.microsoft.com/office/2007/relationships/diagramDrawing" Target="../diagrams/drawing53.xml"/><Relationship Id="rId12" Type="http://schemas.microsoft.com/office/2007/relationships/diagramDrawing" Target="../diagrams/drawing54.xml"/><Relationship Id="rId17" Type="http://schemas.microsoft.com/office/2007/relationships/diagramDrawing" Target="../diagrams/drawing55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55.xml"/><Relationship Id="rId20" Type="http://schemas.openxmlformats.org/officeDocument/2006/relationships/diagramQuickStyle" Target="../diagrams/quickStyle5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3.xml"/><Relationship Id="rId11" Type="http://schemas.openxmlformats.org/officeDocument/2006/relationships/diagramColors" Target="../diagrams/colors54.xml"/><Relationship Id="rId5" Type="http://schemas.openxmlformats.org/officeDocument/2006/relationships/diagramQuickStyle" Target="../diagrams/quickStyle53.xml"/><Relationship Id="rId15" Type="http://schemas.openxmlformats.org/officeDocument/2006/relationships/diagramQuickStyle" Target="../diagrams/quickStyle55.xml"/><Relationship Id="rId10" Type="http://schemas.openxmlformats.org/officeDocument/2006/relationships/diagramQuickStyle" Target="../diagrams/quickStyle54.xml"/><Relationship Id="rId19" Type="http://schemas.openxmlformats.org/officeDocument/2006/relationships/diagramLayout" Target="../diagrams/layout56.xml"/><Relationship Id="rId4" Type="http://schemas.openxmlformats.org/officeDocument/2006/relationships/diagramLayout" Target="../diagrams/layout53.xml"/><Relationship Id="rId9" Type="http://schemas.openxmlformats.org/officeDocument/2006/relationships/diagramLayout" Target="../diagrams/layout54.xml"/><Relationship Id="rId14" Type="http://schemas.openxmlformats.org/officeDocument/2006/relationships/diagramLayout" Target="../diagrams/layout55.xml"/><Relationship Id="rId22" Type="http://schemas.microsoft.com/office/2007/relationships/diagramDrawing" Target="../diagrams/drawing5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8.xml"/><Relationship Id="rId13" Type="http://schemas.openxmlformats.org/officeDocument/2006/relationships/diagramData" Target="../diagrams/data59.xml"/><Relationship Id="rId3" Type="http://schemas.openxmlformats.org/officeDocument/2006/relationships/diagramData" Target="../diagrams/data57.xml"/><Relationship Id="rId7" Type="http://schemas.microsoft.com/office/2007/relationships/diagramDrawing" Target="../diagrams/drawing57.xml"/><Relationship Id="rId12" Type="http://schemas.microsoft.com/office/2007/relationships/diagramDrawing" Target="../diagrams/drawing58.xml"/><Relationship Id="rId17" Type="http://schemas.microsoft.com/office/2007/relationships/diagramDrawing" Target="../diagrams/drawing59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5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7.xml"/><Relationship Id="rId11" Type="http://schemas.openxmlformats.org/officeDocument/2006/relationships/diagramColors" Target="../diagrams/colors58.xml"/><Relationship Id="rId5" Type="http://schemas.openxmlformats.org/officeDocument/2006/relationships/diagramQuickStyle" Target="../diagrams/quickStyle57.xml"/><Relationship Id="rId15" Type="http://schemas.openxmlformats.org/officeDocument/2006/relationships/diagramQuickStyle" Target="../diagrams/quickStyle59.xml"/><Relationship Id="rId10" Type="http://schemas.openxmlformats.org/officeDocument/2006/relationships/diagramQuickStyle" Target="../diagrams/quickStyle58.xml"/><Relationship Id="rId4" Type="http://schemas.openxmlformats.org/officeDocument/2006/relationships/diagramLayout" Target="../diagrams/layout57.xml"/><Relationship Id="rId9" Type="http://schemas.openxmlformats.org/officeDocument/2006/relationships/diagramLayout" Target="../diagrams/layout58.xml"/><Relationship Id="rId14" Type="http://schemas.openxmlformats.org/officeDocument/2006/relationships/diagramLayout" Target="../diagrams/layout5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1.xml"/><Relationship Id="rId13" Type="http://schemas.openxmlformats.org/officeDocument/2006/relationships/diagramData" Target="../diagrams/data62.xml"/><Relationship Id="rId3" Type="http://schemas.openxmlformats.org/officeDocument/2006/relationships/diagramData" Target="../diagrams/data60.xml"/><Relationship Id="rId7" Type="http://schemas.microsoft.com/office/2007/relationships/diagramDrawing" Target="../diagrams/drawing60.xml"/><Relationship Id="rId12" Type="http://schemas.microsoft.com/office/2007/relationships/diagramDrawing" Target="../diagrams/drawing61.xml"/><Relationship Id="rId17" Type="http://schemas.microsoft.com/office/2007/relationships/diagramDrawing" Target="../diagrams/drawing62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6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0.xml"/><Relationship Id="rId11" Type="http://schemas.openxmlformats.org/officeDocument/2006/relationships/diagramColors" Target="../diagrams/colors61.xml"/><Relationship Id="rId5" Type="http://schemas.openxmlformats.org/officeDocument/2006/relationships/diagramQuickStyle" Target="../diagrams/quickStyle60.xml"/><Relationship Id="rId15" Type="http://schemas.openxmlformats.org/officeDocument/2006/relationships/diagramQuickStyle" Target="../diagrams/quickStyle62.xml"/><Relationship Id="rId10" Type="http://schemas.openxmlformats.org/officeDocument/2006/relationships/diagramQuickStyle" Target="../diagrams/quickStyle61.xml"/><Relationship Id="rId4" Type="http://schemas.openxmlformats.org/officeDocument/2006/relationships/diagramLayout" Target="../diagrams/layout60.xml"/><Relationship Id="rId9" Type="http://schemas.openxmlformats.org/officeDocument/2006/relationships/diagramLayout" Target="../diagrams/layout61.xml"/><Relationship Id="rId14" Type="http://schemas.openxmlformats.org/officeDocument/2006/relationships/diagramLayout" Target="../diagrams/layout6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18" Type="http://schemas.openxmlformats.org/officeDocument/2006/relationships/diagramData" Target="../diagrams/data7.xml"/><Relationship Id="rId26" Type="http://schemas.openxmlformats.org/officeDocument/2006/relationships/diagramColors" Target="../diagrams/colors8.xml"/><Relationship Id="rId3" Type="http://schemas.openxmlformats.org/officeDocument/2006/relationships/diagramData" Target="../diagrams/data4.xml"/><Relationship Id="rId21" Type="http://schemas.openxmlformats.org/officeDocument/2006/relationships/diagramColors" Target="../diagrams/colors7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5" Type="http://schemas.openxmlformats.org/officeDocument/2006/relationships/diagramQuickStyle" Target="../diagrams/quickStyle8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6.xml"/><Relationship Id="rId20" Type="http://schemas.openxmlformats.org/officeDocument/2006/relationships/diagramQuickStyle" Target="../diagrams/quickStyle7.xml"/><Relationship Id="rId29" Type="http://schemas.openxmlformats.org/officeDocument/2006/relationships/diagramLayout" Target="../diagrams/layout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24" Type="http://schemas.openxmlformats.org/officeDocument/2006/relationships/diagramLayout" Target="../diagrams/layout8.xml"/><Relationship Id="rId32" Type="http://schemas.microsoft.com/office/2007/relationships/diagramDrawing" Target="../diagrams/drawing9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23" Type="http://schemas.openxmlformats.org/officeDocument/2006/relationships/diagramData" Target="../diagrams/data8.xml"/><Relationship Id="rId28" Type="http://schemas.openxmlformats.org/officeDocument/2006/relationships/diagramData" Target="../diagrams/data9.xml"/><Relationship Id="rId10" Type="http://schemas.openxmlformats.org/officeDocument/2006/relationships/diagramQuickStyle" Target="../diagrams/quickStyle5.xml"/><Relationship Id="rId19" Type="http://schemas.openxmlformats.org/officeDocument/2006/relationships/diagramLayout" Target="../diagrams/layout7.xml"/><Relationship Id="rId31" Type="http://schemas.openxmlformats.org/officeDocument/2006/relationships/diagramColors" Target="../diagrams/colors9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Relationship Id="rId22" Type="http://schemas.microsoft.com/office/2007/relationships/diagramDrawing" Target="../diagrams/drawing7.xml"/><Relationship Id="rId27" Type="http://schemas.microsoft.com/office/2007/relationships/diagramDrawing" Target="../diagrams/drawing8.xml"/><Relationship Id="rId30" Type="http://schemas.openxmlformats.org/officeDocument/2006/relationships/diagramQuickStyle" Target="../diagrams/quickStyl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diagramData" Target="../diagrams/data12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17" Type="http://schemas.microsoft.com/office/2007/relationships/diagramDrawing" Target="../diagrams/drawing12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Relationship Id="rId14" Type="http://schemas.openxmlformats.org/officeDocument/2006/relationships/diagramLayout" Target="../diagrams/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diagramData" Target="../diagrams/data15.xml"/><Relationship Id="rId18" Type="http://schemas.openxmlformats.org/officeDocument/2006/relationships/diagramData" Target="../diagrams/data16.xml"/><Relationship Id="rId3" Type="http://schemas.openxmlformats.org/officeDocument/2006/relationships/diagramData" Target="../diagrams/data13.xml"/><Relationship Id="rId21" Type="http://schemas.openxmlformats.org/officeDocument/2006/relationships/diagramColors" Target="../diagrams/colors16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17" Type="http://schemas.microsoft.com/office/2007/relationships/diagramDrawing" Target="../diagrams/drawing15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15.xml"/><Relationship Id="rId20" Type="http://schemas.openxmlformats.org/officeDocument/2006/relationships/diagramQuickStyle" Target="../diagrams/quickStyl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4.xml"/><Relationship Id="rId19" Type="http://schemas.openxmlformats.org/officeDocument/2006/relationships/diagramLayout" Target="../diagrams/layout16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Relationship Id="rId14" Type="http://schemas.openxmlformats.org/officeDocument/2006/relationships/diagramLayout" Target="../diagrams/layout15.xml"/><Relationship Id="rId22" Type="http://schemas.microsoft.com/office/2007/relationships/diagramDrawing" Target="../diagrams/drawing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13" Type="http://schemas.openxmlformats.org/officeDocument/2006/relationships/diagramData" Target="../diagrams/data19.xml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microsoft.com/office/2007/relationships/diagramDrawing" Target="../diagrams/drawing18.xml"/><Relationship Id="rId17" Type="http://schemas.microsoft.com/office/2007/relationships/diagramDrawing" Target="../diagrams/drawing19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11" Type="http://schemas.openxmlformats.org/officeDocument/2006/relationships/diagramColors" Target="../diagrams/colors18.xml"/><Relationship Id="rId5" Type="http://schemas.openxmlformats.org/officeDocument/2006/relationships/diagramQuickStyle" Target="../diagrams/quickStyle17.xml"/><Relationship Id="rId15" Type="http://schemas.openxmlformats.org/officeDocument/2006/relationships/diagramQuickStyle" Target="../diagrams/quickStyle19.xml"/><Relationship Id="rId10" Type="http://schemas.openxmlformats.org/officeDocument/2006/relationships/diagramQuickStyle" Target="../diagrams/quickStyle18.xml"/><Relationship Id="rId4" Type="http://schemas.openxmlformats.org/officeDocument/2006/relationships/diagramLayout" Target="../diagrams/layout17.xml"/><Relationship Id="rId9" Type="http://schemas.openxmlformats.org/officeDocument/2006/relationships/diagramLayout" Target="../diagrams/layout18.xml"/><Relationship Id="rId14" Type="http://schemas.openxmlformats.org/officeDocument/2006/relationships/diagramLayout" Target="../diagrams/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2.xml"/><Relationship Id="rId13" Type="http://schemas.openxmlformats.org/officeDocument/2006/relationships/diagramData" Target="../diagrams/data23.xml"/><Relationship Id="rId18" Type="http://schemas.openxmlformats.org/officeDocument/2006/relationships/diagramData" Target="../diagrams/data24.xml"/><Relationship Id="rId3" Type="http://schemas.openxmlformats.org/officeDocument/2006/relationships/diagramData" Target="../diagrams/data21.xml"/><Relationship Id="rId21" Type="http://schemas.openxmlformats.org/officeDocument/2006/relationships/diagramColors" Target="../diagrams/colors24.xml"/><Relationship Id="rId7" Type="http://schemas.microsoft.com/office/2007/relationships/diagramDrawing" Target="../diagrams/drawing21.xml"/><Relationship Id="rId12" Type="http://schemas.microsoft.com/office/2007/relationships/diagramDrawing" Target="../diagrams/drawing22.xml"/><Relationship Id="rId17" Type="http://schemas.microsoft.com/office/2007/relationships/diagramDrawing" Target="../diagrams/drawing23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23.xml"/><Relationship Id="rId20" Type="http://schemas.openxmlformats.org/officeDocument/2006/relationships/diagramQuickStyle" Target="../diagrams/quickStyl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11" Type="http://schemas.openxmlformats.org/officeDocument/2006/relationships/diagramColors" Target="../diagrams/colors22.xml"/><Relationship Id="rId5" Type="http://schemas.openxmlformats.org/officeDocument/2006/relationships/diagramQuickStyle" Target="../diagrams/quickStyle21.xml"/><Relationship Id="rId15" Type="http://schemas.openxmlformats.org/officeDocument/2006/relationships/diagramQuickStyle" Target="../diagrams/quickStyle23.xml"/><Relationship Id="rId10" Type="http://schemas.openxmlformats.org/officeDocument/2006/relationships/diagramQuickStyle" Target="../diagrams/quickStyle22.xml"/><Relationship Id="rId19" Type="http://schemas.openxmlformats.org/officeDocument/2006/relationships/diagramLayout" Target="../diagrams/layout24.xml"/><Relationship Id="rId4" Type="http://schemas.openxmlformats.org/officeDocument/2006/relationships/diagramLayout" Target="../diagrams/layout21.xml"/><Relationship Id="rId9" Type="http://schemas.openxmlformats.org/officeDocument/2006/relationships/diagramLayout" Target="../diagrams/layout22.xml"/><Relationship Id="rId14" Type="http://schemas.openxmlformats.org/officeDocument/2006/relationships/diagramLayout" Target="../diagrams/layout23.xml"/><Relationship Id="rId22" Type="http://schemas.microsoft.com/office/2007/relationships/diagramDrawing" Target="../diagrams/drawin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51309535-D0C0-45FB-9BC4-FE6D0F79D7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01"/>
          <a:stretch/>
        </p:blipFill>
        <p:spPr>
          <a:xfrm rot="10800000">
            <a:off x="7072014" y="3268639"/>
            <a:ext cx="5119988" cy="3585631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45505C5-C788-44C8-B069-DF2EAAEF90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01"/>
          <a:stretch/>
        </p:blipFill>
        <p:spPr>
          <a:xfrm>
            <a:off x="0" y="3730"/>
            <a:ext cx="5119988" cy="3585631"/>
          </a:xfrm>
          <a:prstGeom prst="rect">
            <a:avLst/>
          </a:prstGeom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27584EEA-FECC-4A37-B7A0-CA9F841E6370}"/>
              </a:ext>
            </a:extLst>
          </p:cNvPr>
          <p:cNvSpPr/>
          <p:nvPr/>
        </p:nvSpPr>
        <p:spPr>
          <a:xfrm>
            <a:off x="0" y="2555074"/>
            <a:ext cx="12192000" cy="23698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ผลการดำเนินงานตามคำรับรองการปฏิบัติราชการฯ (</a:t>
            </a:r>
            <a:r>
              <a:rPr lang="en-US" sz="4000" b="1" dirty="0">
                <a:solidFill>
                  <a:schemeClr val="bg1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PA) </a:t>
            </a:r>
            <a:r>
              <a:rPr lang="th-TH" sz="3600" b="1" dirty="0">
                <a:solidFill>
                  <a:schemeClr val="bg1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ของผู้ตรวจราชการกระทรวงฯ-สาธารณสุขนิเทศก์ </a:t>
            </a:r>
          </a:p>
          <a:p>
            <a:pPr algn="ctr"/>
            <a:r>
              <a:rPr lang="th-TH" sz="3600" b="1" dirty="0">
                <a:solidFill>
                  <a:schemeClr val="bg1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ไตรมาส 2 เดือน (1 ม.ค. 62 - 31) มี.ค. 62)</a:t>
            </a:r>
          </a:p>
          <a:p>
            <a:pPr algn="ctr"/>
            <a:r>
              <a:rPr lang="th-TH" sz="3600" b="1" dirty="0">
                <a:solidFill>
                  <a:schemeClr val="bg1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สำนักงานสาธารณสุขจังหวัดยะลา</a:t>
            </a: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F74D2FAA-2255-4CC1-BBA6-50C74F752F79}"/>
              </a:ext>
            </a:extLst>
          </p:cNvPr>
          <p:cNvSpPr/>
          <p:nvPr/>
        </p:nvSpPr>
        <p:spPr>
          <a:xfrm>
            <a:off x="4449170" y="6029746"/>
            <a:ext cx="7742830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thiti SemiBold" panose="00000700000000000000" pitchFamily="2" charset="-34"/>
                <a:ea typeface="Calibri" panose="020F0502020204030204" pitchFamily="34" charset="0"/>
                <a:cs typeface="Athiti SemiBold" panose="00000700000000000000" pitchFamily="2" charset="-34"/>
              </a:rPr>
              <a:t>โดยกลุ่มงานพัฒนายุทธศาสตร์สาธารณสุข สสจ.ยะลา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thiti SemiBold" panose="00000700000000000000" pitchFamily="2" charset="-34"/>
              <a:ea typeface="Calibri" panose="020F0502020204030204" pitchFamily="34" charset="0"/>
              <a:cs typeface="Athiti SemiBold" panose="00000700000000000000" pitchFamily="2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33B2C14-FB1C-425B-A8BE-B5331806D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8" y="471181"/>
            <a:ext cx="1524003" cy="169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58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3E41C20-905A-4377-927E-CD3D213B3D7B}"/>
              </a:ext>
            </a:extLst>
          </p:cNvPr>
          <p:cNvSpPr/>
          <p:nvPr/>
        </p:nvSpPr>
        <p:spPr>
          <a:xfrm>
            <a:off x="0" y="136477"/>
            <a:ext cx="12192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ผลการดำเนินงานตามคำรับรองการปฏิบัติราชการฯ (</a:t>
            </a:r>
            <a:r>
              <a:rPr lang="en-US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PA) </a:t>
            </a:r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ไตรมาส </a:t>
            </a:r>
            <a:r>
              <a:rPr lang="en-US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2 </a:t>
            </a:r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จ.ยะลา</a:t>
            </a:r>
            <a:endParaRPr lang="th-TH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5DD8C29-0DF8-4F39-96A6-ED8F4B681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64"/>
            <a:ext cx="855692" cy="857552"/>
          </a:xfrm>
          <a:prstGeom prst="rect">
            <a:avLst/>
          </a:prstGeom>
        </p:spPr>
      </p:pic>
      <p:graphicFrame>
        <p:nvGraphicFramePr>
          <p:cNvPr id="2" name="ไดอะแกรม 1">
            <a:extLst>
              <a:ext uri="{FF2B5EF4-FFF2-40B4-BE49-F238E27FC236}">
                <a16:creationId xmlns:a16="http://schemas.microsoft.com/office/drawing/2014/main" id="{AAF92FFC-4CEC-4D45-AE15-501AC6FCB4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9479713"/>
              </p:ext>
            </p:extLst>
          </p:nvPr>
        </p:nvGraphicFramePr>
        <p:xfrm>
          <a:off x="-2039815" y="810139"/>
          <a:ext cx="16149710" cy="727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ตัวแทนเนื้อหา 12">
            <a:extLst>
              <a:ext uri="{FF2B5EF4-FFF2-40B4-BE49-F238E27FC236}">
                <a16:creationId xmlns:a16="http://schemas.microsoft.com/office/drawing/2014/main" id="{F10C0458-E351-408A-9809-BB515B3D53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903283"/>
              </p:ext>
            </p:extLst>
          </p:nvPr>
        </p:nvGraphicFramePr>
        <p:xfrm>
          <a:off x="539646" y="4559215"/>
          <a:ext cx="11112708" cy="2081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B188567D-D6E0-4AF8-80D5-CE2B552B4F72}"/>
              </a:ext>
            </a:extLst>
          </p:cNvPr>
          <p:cNvSpPr/>
          <p:nvPr/>
        </p:nvSpPr>
        <p:spPr>
          <a:xfrm>
            <a:off x="3826950" y="4097550"/>
            <a:ext cx="2449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th-TH" sz="2400" b="1" dirty="0">
                <a:solidFill>
                  <a:srgbClr val="C0000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กิจกรรมที่ดำเนินงาน</a:t>
            </a:r>
            <a:endParaRPr lang="th-TH" sz="2400" b="1" dirty="0">
              <a:solidFill>
                <a:srgbClr val="C00000"/>
              </a:solidFill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4FC044AD-54CD-4566-A6D7-2D81942FEE30}"/>
              </a:ext>
            </a:extLst>
          </p:cNvPr>
          <p:cNvSpPr/>
          <p:nvPr/>
        </p:nvSpPr>
        <p:spPr>
          <a:xfrm>
            <a:off x="9369861" y="1687827"/>
            <a:ext cx="2274982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th-TH" sz="2400" b="1" dirty="0">
                <a:latin typeface="Athiti Light" panose="00000400000000000000" pitchFamily="2" charset="-34"/>
                <a:cs typeface="Athiti Light" panose="00000400000000000000" pitchFamily="2" charset="-34"/>
              </a:rPr>
              <a:t>RDU ขั้นที่ </a:t>
            </a:r>
            <a:r>
              <a:rPr lang="en-US" sz="2400" b="1" dirty="0">
                <a:latin typeface="Athiti Light" panose="00000400000000000000" pitchFamily="2" charset="-34"/>
                <a:cs typeface="Athiti Light" panose="00000400000000000000" pitchFamily="2" charset="-34"/>
              </a:rPr>
              <a:t>1</a:t>
            </a:r>
            <a:r>
              <a:rPr lang="th-TH" sz="2400" b="1" dirty="0">
                <a:latin typeface="Athiti Light" panose="00000400000000000000" pitchFamily="2" charset="-34"/>
                <a:cs typeface="Athiti Light" panose="00000400000000000000" pitchFamily="2" charset="-34"/>
              </a:rPr>
              <a:t> 80%</a:t>
            </a:r>
          </a:p>
          <a:p>
            <a:r>
              <a:rPr lang="en-US" sz="2400" b="1" dirty="0">
                <a:latin typeface="Athiti Light" panose="00000400000000000000" pitchFamily="2" charset="-34"/>
                <a:cs typeface="Athiti Light" panose="00000400000000000000" pitchFamily="2" charset="-34"/>
              </a:rPr>
              <a:t>RDU </a:t>
            </a:r>
            <a:r>
              <a:rPr lang="th-TH" sz="2400" b="1" dirty="0">
                <a:latin typeface="Athiti Light" panose="00000400000000000000" pitchFamily="2" charset="-34"/>
                <a:cs typeface="Athiti Light" panose="00000400000000000000" pitchFamily="2" charset="-34"/>
              </a:rPr>
              <a:t>ขั้นที่ 2 20%</a:t>
            </a:r>
          </a:p>
        </p:txBody>
      </p:sp>
      <p:graphicFrame>
        <p:nvGraphicFramePr>
          <p:cNvPr id="9" name="ไดอะแกรม 8">
            <a:extLst>
              <a:ext uri="{FF2B5EF4-FFF2-40B4-BE49-F238E27FC236}">
                <a16:creationId xmlns:a16="http://schemas.microsoft.com/office/drawing/2014/main" id="{CE025E7E-931C-4A30-B116-235E193B10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8360138"/>
              </p:ext>
            </p:extLst>
          </p:nvPr>
        </p:nvGraphicFramePr>
        <p:xfrm>
          <a:off x="1801898" y="2026121"/>
          <a:ext cx="7040757" cy="877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1" name="ไดอะแกรม 10">
            <a:extLst>
              <a:ext uri="{FF2B5EF4-FFF2-40B4-BE49-F238E27FC236}">
                <a16:creationId xmlns:a16="http://schemas.microsoft.com/office/drawing/2014/main" id="{7ED85076-D274-47F5-A6E5-8FFA4DA580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8517567"/>
              </p:ext>
            </p:extLst>
          </p:nvPr>
        </p:nvGraphicFramePr>
        <p:xfrm>
          <a:off x="1801897" y="3081953"/>
          <a:ext cx="7040757" cy="877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201C844A-AC2D-4A70-804A-6191F91E54E3}"/>
              </a:ext>
            </a:extLst>
          </p:cNvPr>
          <p:cNvSpPr/>
          <p:nvPr/>
        </p:nvSpPr>
        <p:spPr>
          <a:xfrm>
            <a:off x="331291" y="2258816"/>
            <a:ext cx="1289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Athiti Light" panose="00000400000000000000" pitchFamily="2" charset="-34"/>
                <a:cs typeface="Athiti Light" panose="00000400000000000000" pitchFamily="2" charset="-34"/>
              </a:rPr>
              <a:t>RDU ขั้นที่ </a:t>
            </a:r>
            <a:r>
              <a:rPr lang="en-US" sz="2000" b="1" dirty="0">
                <a:latin typeface="Athiti Light" panose="00000400000000000000" pitchFamily="2" charset="-34"/>
                <a:cs typeface="Athiti Light" panose="00000400000000000000" pitchFamily="2" charset="-34"/>
              </a:rPr>
              <a:t>1</a:t>
            </a:r>
            <a:endParaRPr lang="th-TH" sz="2000" dirty="0"/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9F91FC5B-971F-442E-967D-C61BCFE0A8BE}"/>
              </a:ext>
            </a:extLst>
          </p:cNvPr>
          <p:cNvSpPr/>
          <p:nvPr/>
        </p:nvSpPr>
        <p:spPr>
          <a:xfrm>
            <a:off x="331291" y="3175856"/>
            <a:ext cx="13372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Athiti Light" panose="00000400000000000000" pitchFamily="2" charset="-34"/>
                <a:cs typeface="Athiti Light" panose="00000400000000000000" pitchFamily="2" charset="-34"/>
              </a:rPr>
              <a:t>RDU </a:t>
            </a:r>
            <a:r>
              <a:rPr lang="th-TH" sz="2000" b="1" dirty="0">
                <a:latin typeface="Athiti Light" panose="00000400000000000000" pitchFamily="2" charset="-34"/>
                <a:cs typeface="Athiti Light" panose="00000400000000000000" pitchFamily="2" charset="-34"/>
              </a:rPr>
              <a:t>ขั้นที่ 2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15582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3E41C20-905A-4377-927E-CD3D213B3D7B}"/>
              </a:ext>
            </a:extLst>
          </p:cNvPr>
          <p:cNvSpPr/>
          <p:nvPr/>
        </p:nvSpPr>
        <p:spPr>
          <a:xfrm>
            <a:off x="0" y="136477"/>
            <a:ext cx="12192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ผลการดำเนินงานตามคำรับรองการปฏิบัติราชการฯ (</a:t>
            </a:r>
            <a:r>
              <a:rPr lang="en-US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PA) </a:t>
            </a:r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ไตรมาส </a:t>
            </a:r>
            <a:r>
              <a:rPr lang="en-US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2 </a:t>
            </a:r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จ.ยะลา</a:t>
            </a:r>
            <a:endParaRPr lang="th-TH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5DD8C29-0DF8-4F39-96A6-ED8F4B681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64"/>
            <a:ext cx="855692" cy="857552"/>
          </a:xfrm>
          <a:prstGeom prst="rect">
            <a:avLst/>
          </a:prstGeom>
        </p:spPr>
      </p:pic>
      <p:graphicFrame>
        <p:nvGraphicFramePr>
          <p:cNvPr id="2" name="ไดอะแกรม 1">
            <a:extLst>
              <a:ext uri="{FF2B5EF4-FFF2-40B4-BE49-F238E27FC236}">
                <a16:creationId xmlns:a16="http://schemas.microsoft.com/office/drawing/2014/main" id="{AAF92FFC-4CEC-4D45-AE15-501AC6FCB4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4972340"/>
              </p:ext>
            </p:extLst>
          </p:nvPr>
        </p:nvGraphicFramePr>
        <p:xfrm>
          <a:off x="-2039815" y="810139"/>
          <a:ext cx="16149710" cy="727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ไดอะแกรม 9">
            <a:extLst>
              <a:ext uri="{FF2B5EF4-FFF2-40B4-BE49-F238E27FC236}">
                <a16:creationId xmlns:a16="http://schemas.microsoft.com/office/drawing/2014/main" id="{62C499CF-F7AB-4562-9591-4B7FB3D55A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5388663"/>
              </p:ext>
            </p:extLst>
          </p:nvPr>
        </p:nvGraphicFramePr>
        <p:xfrm>
          <a:off x="2575621" y="2200601"/>
          <a:ext cx="7040757" cy="1891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ตัวแทนเนื้อหา 12">
            <a:extLst>
              <a:ext uri="{FF2B5EF4-FFF2-40B4-BE49-F238E27FC236}">
                <a16:creationId xmlns:a16="http://schemas.microsoft.com/office/drawing/2014/main" id="{F10C0458-E351-408A-9809-BB515B3D53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490488"/>
              </p:ext>
            </p:extLst>
          </p:nvPr>
        </p:nvGraphicFramePr>
        <p:xfrm>
          <a:off x="839403" y="4092217"/>
          <a:ext cx="11112708" cy="2448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F8D81ED2-9C2A-493C-A678-CE87B4DC0B3D}"/>
              </a:ext>
            </a:extLst>
          </p:cNvPr>
          <p:cNvSpPr/>
          <p:nvPr/>
        </p:nvSpPr>
        <p:spPr>
          <a:xfrm>
            <a:off x="5615477" y="163773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b="1" dirty="0">
                <a:latin typeface="Athiti Light" panose="00000400000000000000" pitchFamily="2" charset="-34"/>
                <a:cs typeface="Athiti Light" panose="00000400000000000000" pitchFamily="2" charset="-34"/>
              </a:rPr>
              <a:t>ร้อยละ 20 ของ รพศ./รพท. มีระบบการจัดการ </a:t>
            </a:r>
            <a:r>
              <a:rPr lang="en-US" sz="2000" b="1" dirty="0">
                <a:latin typeface="Athiti Light" panose="00000400000000000000" pitchFamily="2" charset="-34"/>
                <a:cs typeface="Athiti Light" panose="00000400000000000000" pitchFamily="2" charset="-34"/>
              </a:rPr>
              <a:t>AMR </a:t>
            </a:r>
            <a:r>
              <a:rPr lang="th-TH" sz="2000" b="1" dirty="0">
                <a:latin typeface="Athiti Light" panose="00000400000000000000" pitchFamily="2" charset="-34"/>
                <a:cs typeface="Athiti Light" panose="00000400000000000000" pitchFamily="2" charset="-34"/>
              </a:rPr>
              <a:t>อย่างบูรณาการ (</a:t>
            </a:r>
            <a:r>
              <a:rPr lang="en-US" sz="2000" b="1" dirty="0">
                <a:latin typeface="Athiti Light" panose="00000400000000000000" pitchFamily="2" charset="-34"/>
                <a:cs typeface="Athiti Light" panose="00000400000000000000" pitchFamily="2" charset="-34"/>
              </a:rPr>
              <a:t>intermediate)</a:t>
            </a:r>
            <a:endParaRPr lang="th-TH" sz="2000" b="1" dirty="0">
              <a:latin typeface="Athiti Light" panose="00000400000000000000" pitchFamily="2" charset="-34"/>
              <a:cs typeface="Athiti Light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6748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3E41C20-905A-4377-927E-CD3D213B3D7B}"/>
              </a:ext>
            </a:extLst>
          </p:cNvPr>
          <p:cNvSpPr/>
          <p:nvPr/>
        </p:nvSpPr>
        <p:spPr>
          <a:xfrm>
            <a:off x="0" y="136477"/>
            <a:ext cx="12192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ผลการดำเนินงานตามคำรับรองการปฏิบัติราชการฯ (</a:t>
            </a:r>
            <a:r>
              <a:rPr lang="en-US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PA) </a:t>
            </a:r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ไตรมาส </a:t>
            </a:r>
            <a:r>
              <a:rPr lang="en-US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2 </a:t>
            </a:r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จ.ยะลา</a:t>
            </a:r>
            <a:endParaRPr lang="th-TH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5DD8C29-0DF8-4F39-96A6-ED8F4B681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64"/>
            <a:ext cx="855692" cy="857552"/>
          </a:xfrm>
          <a:prstGeom prst="rect">
            <a:avLst/>
          </a:prstGeom>
        </p:spPr>
      </p:pic>
      <p:graphicFrame>
        <p:nvGraphicFramePr>
          <p:cNvPr id="2" name="ไดอะแกรม 1">
            <a:extLst>
              <a:ext uri="{FF2B5EF4-FFF2-40B4-BE49-F238E27FC236}">
                <a16:creationId xmlns:a16="http://schemas.microsoft.com/office/drawing/2014/main" id="{AAF92FFC-4CEC-4D45-AE15-501AC6FCB4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5799539"/>
              </p:ext>
            </p:extLst>
          </p:nvPr>
        </p:nvGraphicFramePr>
        <p:xfrm>
          <a:off x="-2039815" y="810139"/>
          <a:ext cx="16149710" cy="727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ไดอะแกรม 9">
            <a:extLst>
              <a:ext uri="{FF2B5EF4-FFF2-40B4-BE49-F238E27FC236}">
                <a16:creationId xmlns:a16="http://schemas.microsoft.com/office/drawing/2014/main" id="{62C499CF-F7AB-4562-9591-4B7FB3D55A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5838657"/>
              </p:ext>
            </p:extLst>
          </p:nvPr>
        </p:nvGraphicFramePr>
        <p:xfrm>
          <a:off x="2514661" y="1537385"/>
          <a:ext cx="7040757" cy="1891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ตัวแทนเนื้อหา 12">
            <a:extLst>
              <a:ext uri="{FF2B5EF4-FFF2-40B4-BE49-F238E27FC236}">
                <a16:creationId xmlns:a16="http://schemas.microsoft.com/office/drawing/2014/main" id="{F10C0458-E351-408A-9809-BB515B3D53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1611325"/>
              </p:ext>
            </p:extLst>
          </p:nvPr>
        </p:nvGraphicFramePr>
        <p:xfrm>
          <a:off x="539646" y="3318494"/>
          <a:ext cx="11112708" cy="3180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158835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3E41C20-905A-4377-927E-CD3D213B3D7B}"/>
              </a:ext>
            </a:extLst>
          </p:cNvPr>
          <p:cNvSpPr/>
          <p:nvPr/>
        </p:nvSpPr>
        <p:spPr>
          <a:xfrm>
            <a:off x="0" y="136477"/>
            <a:ext cx="12192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ผลการดำเนินงานตามคำรับรองการปฏิบัติราชการฯ (</a:t>
            </a:r>
            <a:r>
              <a:rPr lang="en-US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PA) </a:t>
            </a:r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ไตรมาส </a:t>
            </a:r>
            <a:r>
              <a:rPr lang="en-US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2 </a:t>
            </a:r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จ.ยะลา</a:t>
            </a:r>
            <a:endParaRPr lang="th-TH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5DD8C29-0DF8-4F39-96A6-ED8F4B681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64"/>
            <a:ext cx="855692" cy="857552"/>
          </a:xfrm>
          <a:prstGeom prst="rect">
            <a:avLst/>
          </a:prstGeom>
        </p:spPr>
      </p:pic>
      <p:graphicFrame>
        <p:nvGraphicFramePr>
          <p:cNvPr id="13" name="ตัวแทนเนื้อหา 12">
            <a:extLst>
              <a:ext uri="{FF2B5EF4-FFF2-40B4-BE49-F238E27FC236}">
                <a16:creationId xmlns:a16="http://schemas.microsoft.com/office/drawing/2014/main" id="{F10C0458-E351-408A-9809-BB515B3D53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97541"/>
              </p:ext>
            </p:extLst>
          </p:nvPr>
        </p:nvGraphicFramePr>
        <p:xfrm>
          <a:off x="8558628" y="2196237"/>
          <a:ext cx="3507474" cy="4209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ไดอะแกรม 7">
            <a:extLst>
              <a:ext uri="{FF2B5EF4-FFF2-40B4-BE49-F238E27FC236}">
                <a16:creationId xmlns:a16="http://schemas.microsoft.com/office/drawing/2014/main" id="{253CDE7C-88AC-4D4B-8F9A-E697A8AD8C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9505965"/>
              </p:ext>
            </p:extLst>
          </p:nvPr>
        </p:nvGraphicFramePr>
        <p:xfrm>
          <a:off x="-1569562" y="1158664"/>
          <a:ext cx="11780361" cy="827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ไดอะแกรม 8">
            <a:extLst>
              <a:ext uri="{FF2B5EF4-FFF2-40B4-BE49-F238E27FC236}">
                <a16:creationId xmlns:a16="http://schemas.microsoft.com/office/drawing/2014/main" id="{7103A971-C182-48AA-91BF-B094632AC5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5149155"/>
              </p:ext>
            </p:extLst>
          </p:nvPr>
        </p:nvGraphicFramePr>
        <p:xfrm>
          <a:off x="1022171" y="2196237"/>
          <a:ext cx="5373586" cy="1338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1" name="ไดอะแกรม 10">
            <a:extLst>
              <a:ext uri="{FF2B5EF4-FFF2-40B4-BE49-F238E27FC236}">
                <a16:creationId xmlns:a16="http://schemas.microsoft.com/office/drawing/2014/main" id="{5D5EB9E7-0AB3-4B97-ADF4-A922D5479C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0647112"/>
              </p:ext>
            </p:extLst>
          </p:nvPr>
        </p:nvGraphicFramePr>
        <p:xfrm>
          <a:off x="-1569561" y="3928557"/>
          <a:ext cx="11780361" cy="827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2" name="ไดอะแกรม 11">
            <a:extLst>
              <a:ext uri="{FF2B5EF4-FFF2-40B4-BE49-F238E27FC236}">
                <a16:creationId xmlns:a16="http://schemas.microsoft.com/office/drawing/2014/main" id="{1F91CC84-B070-4891-914C-4A96522E14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2074613"/>
              </p:ext>
            </p:extLst>
          </p:nvPr>
        </p:nvGraphicFramePr>
        <p:xfrm>
          <a:off x="901616" y="5086190"/>
          <a:ext cx="5373586" cy="1338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D4265B6B-6EE1-4CC0-9372-47F87A3D8187}"/>
              </a:ext>
            </a:extLst>
          </p:cNvPr>
          <p:cNvSpPr/>
          <p:nvPr/>
        </p:nvSpPr>
        <p:spPr>
          <a:xfrm>
            <a:off x="8796790" y="1568029"/>
            <a:ext cx="2828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b="1" dirty="0">
                <a:solidFill>
                  <a:srgbClr val="C0000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กิจกรรมที่ดำเนินงาน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895075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3E41C20-905A-4377-927E-CD3D213B3D7B}"/>
              </a:ext>
            </a:extLst>
          </p:cNvPr>
          <p:cNvSpPr/>
          <p:nvPr/>
        </p:nvSpPr>
        <p:spPr>
          <a:xfrm>
            <a:off x="0" y="136477"/>
            <a:ext cx="12192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ผลการดำเนินงานตามคำรับรองการปฏิบัติราชการฯ (</a:t>
            </a:r>
            <a:r>
              <a:rPr lang="en-US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PA) </a:t>
            </a:r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ไตรมาส </a:t>
            </a:r>
            <a:r>
              <a:rPr lang="en-US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2 </a:t>
            </a:r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จ.ยะลา</a:t>
            </a:r>
            <a:endParaRPr lang="th-TH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5DD8C29-0DF8-4F39-96A6-ED8F4B681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64"/>
            <a:ext cx="855692" cy="857552"/>
          </a:xfrm>
          <a:prstGeom prst="rect">
            <a:avLst/>
          </a:prstGeom>
        </p:spPr>
      </p:pic>
      <p:graphicFrame>
        <p:nvGraphicFramePr>
          <p:cNvPr id="2" name="ไดอะแกรม 1">
            <a:extLst>
              <a:ext uri="{FF2B5EF4-FFF2-40B4-BE49-F238E27FC236}">
                <a16:creationId xmlns:a16="http://schemas.microsoft.com/office/drawing/2014/main" id="{AAF92FFC-4CEC-4D45-AE15-501AC6FCB4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2686596"/>
              </p:ext>
            </p:extLst>
          </p:nvPr>
        </p:nvGraphicFramePr>
        <p:xfrm>
          <a:off x="-2039815" y="810139"/>
          <a:ext cx="16149710" cy="727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ไดอะแกรม 9">
            <a:extLst>
              <a:ext uri="{FF2B5EF4-FFF2-40B4-BE49-F238E27FC236}">
                <a16:creationId xmlns:a16="http://schemas.microsoft.com/office/drawing/2014/main" id="{62C499CF-F7AB-4562-9591-4B7FB3D55A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5955432"/>
              </p:ext>
            </p:extLst>
          </p:nvPr>
        </p:nvGraphicFramePr>
        <p:xfrm>
          <a:off x="2575621" y="1537384"/>
          <a:ext cx="7040757" cy="1891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ตัวแทนเนื้อหา 12">
            <a:extLst>
              <a:ext uri="{FF2B5EF4-FFF2-40B4-BE49-F238E27FC236}">
                <a16:creationId xmlns:a16="http://schemas.microsoft.com/office/drawing/2014/main" id="{F10C0458-E351-408A-9809-BB515B3D53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1323753"/>
              </p:ext>
            </p:extLst>
          </p:nvPr>
        </p:nvGraphicFramePr>
        <p:xfrm>
          <a:off x="855692" y="3558853"/>
          <a:ext cx="11112708" cy="3078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B188567D-D6E0-4AF8-80D5-CE2B552B4F72}"/>
              </a:ext>
            </a:extLst>
          </p:cNvPr>
          <p:cNvSpPr/>
          <p:nvPr/>
        </p:nvSpPr>
        <p:spPr>
          <a:xfrm>
            <a:off x="3433053" y="3328020"/>
            <a:ext cx="2449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th-TH" sz="2400" b="1" dirty="0">
                <a:solidFill>
                  <a:srgbClr val="C0000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กิจกรรมที่ดำเนินงาน</a:t>
            </a:r>
            <a:endParaRPr lang="th-TH" sz="2400" b="1" dirty="0">
              <a:solidFill>
                <a:srgbClr val="C00000"/>
              </a:solidFill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74500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3E41C20-905A-4377-927E-CD3D213B3D7B}"/>
              </a:ext>
            </a:extLst>
          </p:cNvPr>
          <p:cNvSpPr/>
          <p:nvPr/>
        </p:nvSpPr>
        <p:spPr>
          <a:xfrm>
            <a:off x="0" y="136477"/>
            <a:ext cx="12192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ผลการดำเนินงานตามคำรับรองการปฏิบัติราชการฯ (</a:t>
            </a:r>
            <a:r>
              <a:rPr lang="en-US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PA) </a:t>
            </a:r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ไตรมาส </a:t>
            </a:r>
            <a:r>
              <a:rPr lang="en-US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2 </a:t>
            </a:r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จ.ยะลา</a:t>
            </a:r>
            <a:endParaRPr lang="th-TH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5DD8C29-0DF8-4F39-96A6-ED8F4B681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64"/>
            <a:ext cx="855692" cy="857552"/>
          </a:xfrm>
          <a:prstGeom prst="rect">
            <a:avLst/>
          </a:prstGeom>
        </p:spPr>
      </p:pic>
      <p:graphicFrame>
        <p:nvGraphicFramePr>
          <p:cNvPr id="2" name="ไดอะแกรม 1">
            <a:extLst>
              <a:ext uri="{FF2B5EF4-FFF2-40B4-BE49-F238E27FC236}">
                <a16:creationId xmlns:a16="http://schemas.microsoft.com/office/drawing/2014/main" id="{AAF92FFC-4CEC-4D45-AE15-501AC6FCB4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6976267"/>
              </p:ext>
            </p:extLst>
          </p:nvPr>
        </p:nvGraphicFramePr>
        <p:xfrm>
          <a:off x="-2039815" y="810139"/>
          <a:ext cx="16149710" cy="727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ไดอะแกรม 9">
            <a:extLst>
              <a:ext uri="{FF2B5EF4-FFF2-40B4-BE49-F238E27FC236}">
                <a16:creationId xmlns:a16="http://schemas.microsoft.com/office/drawing/2014/main" id="{62C499CF-F7AB-4562-9591-4B7FB3D55A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4926008"/>
              </p:ext>
            </p:extLst>
          </p:nvPr>
        </p:nvGraphicFramePr>
        <p:xfrm>
          <a:off x="2575621" y="1537384"/>
          <a:ext cx="7040757" cy="1891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ตัวแทนเนื้อหา 12">
            <a:extLst>
              <a:ext uri="{FF2B5EF4-FFF2-40B4-BE49-F238E27FC236}">
                <a16:creationId xmlns:a16="http://schemas.microsoft.com/office/drawing/2014/main" id="{F10C0458-E351-408A-9809-BB515B3D53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898158"/>
              </p:ext>
            </p:extLst>
          </p:nvPr>
        </p:nvGraphicFramePr>
        <p:xfrm>
          <a:off x="0" y="3789685"/>
          <a:ext cx="12192000" cy="2848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B188567D-D6E0-4AF8-80D5-CE2B552B4F72}"/>
              </a:ext>
            </a:extLst>
          </p:cNvPr>
          <p:cNvSpPr/>
          <p:nvPr/>
        </p:nvSpPr>
        <p:spPr>
          <a:xfrm>
            <a:off x="621614" y="3328020"/>
            <a:ext cx="2449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th-TH" sz="2400" b="1" dirty="0">
                <a:solidFill>
                  <a:srgbClr val="C0000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กิจกรรมที่ดำเนินงาน</a:t>
            </a:r>
            <a:endParaRPr lang="th-TH" sz="2400" b="1" dirty="0">
              <a:solidFill>
                <a:srgbClr val="C00000"/>
              </a:solidFill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71291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3E41C20-905A-4377-927E-CD3D213B3D7B}"/>
              </a:ext>
            </a:extLst>
          </p:cNvPr>
          <p:cNvSpPr/>
          <p:nvPr/>
        </p:nvSpPr>
        <p:spPr>
          <a:xfrm>
            <a:off x="0" y="136477"/>
            <a:ext cx="12192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ผลการดำเนินงานตามคำรับรองการปฏิบัติราชการฯ (</a:t>
            </a:r>
            <a:r>
              <a:rPr lang="en-US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PA) </a:t>
            </a:r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ไตรมาส </a:t>
            </a:r>
            <a:r>
              <a:rPr lang="en-US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2 </a:t>
            </a:r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จ.ยะลา</a:t>
            </a:r>
            <a:endParaRPr lang="th-TH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5DD8C29-0DF8-4F39-96A6-ED8F4B681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64"/>
            <a:ext cx="855692" cy="857552"/>
          </a:xfrm>
          <a:prstGeom prst="rect">
            <a:avLst/>
          </a:prstGeom>
        </p:spPr>
      </p:pic>
      <p:graphicFrame>
        <p:nvGraphicFramePr>
          <p:cNvPr id="2" name="ไดอะแกรม 1">
            <a:extLst>
              <a:ext uri="{FF2B5EF4-FFF2-40B4-BE49-F238E27FC236}">
                <a16:creationId xmlns:a16="http://schemas.microsoft.com/office/drawing/2014/main" id="{AAF92FFC-4CEC-4D45-AE15-501AC6FCB4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4160089"/>
              </p:ext>
            </p:extLst>
          </p:nvPr>
        </p:nvGraphicFramePr>
        <p:xfrm>
          <a:off x="-2039815" y="810139"/>
          <a:ext cx="16149710" cy="727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ไดอะแกรม 9">
            <a:extLst>
              <a:ext uri="{FF2B5EF4-FFF2-40B4-BE49-F238E27FC236}">
                <a16:creationId xmlns:a16="http://schemas.microsoft.com/office/drawing/2014/main" id="{62C499CF-F7AB-4562-9591-4B7FB3D55A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1182624"/>
              </p:ext>
            </p:extLst>
          </p:nvPr>
        </p:nvGraphicFramePr>
        <p:xfrm>
          <a:off x="2575621" y="1537384"/>
          <a:ext cx="7040757" cy="1891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ตัวแทนเนื้อหา 12">
            <a:extLst>
              <a:ext uri="{FF2B5EF4-FFF2-40B4-BE49-F238E27FC236}">
                <a16:creationId xmlns:a16="http://schemas.microsoft.com/office/drawing/2014/main" id="{F10C0458-E351-408A-9809-BB515B3D53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981733"/>
              </p:ext>
            </p:extLst>
          </p:nvPr>
        </p:nvGraphicFramePr>
        <p:xfrm>
          <a:off x="1348242" y="3530378"/>
          <a:ext cx="9495513" cy="2848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148413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3E41C20-905A-4377-927E-CD3D213B3D7B}"/>
              </a:ext>
            </a:extLst>
          </p:cNvPr>
          <p:cNvSpPr/>
          <p:nvPr/>
        </p:nvSpPr>
        <p:spPr>
          <a:xfrm>
            <a:off x="0" y="136477"/>
            <a:ext cx="12192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ผลการดำเนินงานตามคำรับรองการปฏิบัติราชการฯ (</a:t>
            </a:r>
            <a:r>
              <a:rPr lang="en-US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PA) </a:t>
            </a:r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ไตรมาส </a:t>
            </a:r>
            <a:r>
              <a:rPr lang="en-US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2 </a:t>
            </a:r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จ.ยะลา</a:t>
            </a:r>
            <a:endParaRPr lang="th-TH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5DD8C29-0DF8-4F39-96A6-ED8F4B681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64"/>
            <a:ext cx="855692" cy="857552"/>
          </a:xfrm>
          <a:prstGeom prst="rect">
            <a:avLst/>
          </a:prstGeom>
        </p:spPr>
      </p:pic>
      <p:graphicFrame>
        <p:nvGraphicFramePr>
          <p:cNvPr id="2" name="ไดอะแกรม 1">
            <a:extLst>
              <a:ext uri="{FF2B5EF4-FFF2-40B4-BE49-F238E27FC236}">
                <a16:creationId xmlns:a16="http://schemas.microsoft.com/office/drawing/2014/main" id="{AAF92FFC-4CEC-4D45-AE15-501AC6FCB4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7104608"/>
              </p:ext>
            </p:extLst>
          </p:nvPr>
        </p:nvGraphicFramePr>
        <p:xfrm>
          <a:off x="-2039815" y="810139"/>
          <a:ext cx="16149710" cy="967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ตัวแทนเนื้อหา 12">
            <a:extLst>
              <a:ext uri="{FF2B5EF4-FFF2-40B4-BE49-F238E27FC236}">
                <a16:creationId xmlns:a16="http://schemas.microsoft.com/office/drawing/2014/main" id="{F10C0458-E351-408A-9809-BB515B3D53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746171"/>
              </p:ext>
            </p:extLst>
          </p:nvPr>
        </p:nvGraphicFramePr>
        <p:xfrm>
          <a:off x="855692" y="4660464"/>
          <a:ext cx="11112708" cy="2015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B188567D-D6E0-4AF8-80D5-CE2B552B4F72}"/>
              </a:ext>
            </a:extLst>
          </p:cNvPr>
          <p:cNvSpPr/>
          <p:nvPr/>
        </p:nvSpPr>
        <p:spPr>
          <a:xfrm>
            <a:off x="855692" y="4133133"/>
            <a:ext cx="2449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th-TH" sz="2400" b="1" dirty="0">
                <a:solidFill>
                  <a:srgbClr val="C0000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กิจกรรมที่ดำเนินงาน</a:t>
            </a:r>
            <a:endParaRPr lang="th-TH" sz="2400" b="1" dirty="0">
              <a:solidFill>
                <a:srgbClr val="C00000"/>
              </a:solidFill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endParaRPr>
          </a:p>
        </p:txBody>
      </p:sp>
      <p:graphicFrame>
        <p:nvGraphicFramePr>
          <p:cNvPr id="8" name="ไดอะแกรม 7">
            <a:extLst>
              <a:ext uri="{FF2B5EF4-FFF2-40B4-BE49-F238E27FC236}">
                <a16:creationId xmlns:a16="http://schemas.microsoft.com/office/drawing/2014/main" id="{28F718AF-2110-42E4-B3CA-AE0D226670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3086091"/>
              </p:ext>
            </p:extLst>
          </p:nvPr>
        </p:nvGraphicFramePr>
        <p:xfrm>
          <a:off x="2575621" y="1981236"/>
          <a:ext cx="7040757" cy="877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9" name="ไดอะแกรม 8">
            <a:extLst>
              <a:ext uri="{FF2B5EF4-FFF2-40B4-BE49-F238E27FC236}">
                <a16:creationId xmlns:a16="http://schemas.microsoft.com/office/drawing/2014/main" id="{1B0D0231-9D9F-4324-AEA3-A4DA3E1BC7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752331"/>
              </p:ext>
            </p:extLst>
          </p:nvPr>
        </p:nvGraphicFramePr>
        <p:xfrm>
          <a:off x="2575621" y="3052253"/>
          <a:ext cx="7040757" cy="877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3861D786-7043-48D7-97C8-29B75EFB4BA3}"/>
              </a:ext>
            </a:extLst>
          </p:cNvPr>
          <p:cNvSpPr/>
          <p:nvPr/>
        </p:nvSpPr>
        <p:spPr>
          <a:xfrm>
            <a:off x="1518646" y="2263203"/>
            <a:ext cx="755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atin typeface="Athiti Light" panose="00000400000000000000" pitchFamily="2" charset="-34"/>
                <a:cs typeface="Athiti Light" panose="00000400000000000000" pitchFamily="2" charset="-34"/>
              </a:rPr>
              <a:t>สสจ.</a:t>
            </a:r>
            <a:endParaRPr lang="th-TH" sz="2400" dirty="0"/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6BE03080-67FD-4F66-90B6-41575C4C4AB6}"/>
              </a:ext>
            </a:extLst>
          </p:cNvPr>
          <p:cNvSpPr/>
          <p:nvPr/>
        </p:nvSpPr>
        <p:spPr>
          <a:xfrm>
            <a:off x="1518645" y="3280696"/>
            <a:ext cx="755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err="1">
                <a:latin typeface="Athiti Light" panose="00000400000000000000" pitchFamily="2" charset="-34"/>
                <a:cs typeface="Athiti Light" panose="00000400000000000000" pitchFamily="2" charset="-34"/>
              </a:rPr>
              <a:t>สส</a:t>
            </a:r>
            <a:r>
              <a:rPr lang="th-TH" sz="2400" b="1" dirty="0">
                <a:latin typeface="Athiti Light" panose="00000400000000000000" pitchFamily="2" charset="-34"/>
                <a:cs typeface="Athiti Light" panose="00000400000000000000" pitchFamily="2" charset="-34"/>
              </a:rPr>
              <a:t>อ.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3050819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3E41C20-905A-4377-927E-CD3D213B3D7B}"/>
              </a:ext>
            </a:extLst>
          </p:cNvPr>
          <p:cNvSpPr/>
          <p:nvPr/>
        </p:nvSpPr>
        <p:spPr>
          <a:xfrm>
            <a:off x="0" y="136477"/>
            <a:ext cx="12192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ผลการดำเนินงานตามคำรับรองการปฏิบัติราชการฯ (</a:t>
            </a:r>
            <a:r>
              <a:rPr lang="en-US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PA) </a:t>
            </a:r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ไตรมาส </a:t>
            </a:r>
            <a:r>
              <a:rPr lang="en-US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2 </a:t>
            </a:r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จ.ยะลา</a:t>
            </a:r>
            <a:endParaRPr lang="th-TH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5DD8C29-0DF8-4F39-96A6-ED8F4B681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64"/>
            <a:ext cx="855692" cy="857552"/>
          </a:xfrm>
          <a:prstGeom prst="rect">
            <a:avLst/>
          </a:prstGeom>
        </p:spPr>
      </p:pic>
      <p:graphicFrame>
        <p:nvGraphicFramePr>
          <p:cNvPr id="2" name="ไดอะแกรม 1">
            <a:extLst>
              <a:ext uri="{FF2B5EF4-FFF2-40B4-BE49-F238E27FC236}">
                <a16:creationId xmlns:a16="http://schemas.microsoft.com/office/drawing/2014/main" id="{AAF92FFC-4CEC-4D45-AE15-501AC6FCB4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1981919"/>
              </p:ext>
            </p:extLst>
          </p:nvPr>
        </p:nvGraphicFramePr>
        <p:xfrm>
          <a:off x="-2039815" y="810139"/>
          <a:ext cx="16149710" cy="967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ตัวแทนเนื้อหา 12">
            <a:extLst>
              <a:ext uri="{FF2B5EF4-FFF2-40B4-BE49-F238E27FC236}">
                <a16:creationId xmlns:a16="http://schemas.microsoft.com/office/drawing/2014/main" id="{F10C0458-E351-408A-9809-BB515B3D53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938013"/>
              </p:ext>
            </p:extLst>
          </p:nvPr>
        </p:nvGraphicFramePr>
        <p:xfrm>
          <a:off x="631003" y="4509391"/>
          <a:ext cx="11112708" cy="226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B188567D-D6E0-4AF8-80D5-CE2B552B4F72}"/>
              </a:ext>
            </a:extLst>
          </p:cNvPr>
          <p:cNvSpPr/>
          <p:nvPr/>
        </p:nvSpPr>
        <p:spPr>
          <a:xfrm>
            <a:off x="631003" y="3998463"/>
            <a:ext cx="2449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th-TH" sz="2400" b="1" dirty="0">
                <a:solidFill>
                  <a:srgbClr val="C0000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กิจกรรมที่ดำเนินงาน</a:t>
            </a:r>
            <a:endParaRPr lang="th-TH" sz="2400" b="1" dirty="0">
              <a:solidFill>
                <a:srgbClr val="C00000"/>
              </a:solidFill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endParaRPr>
          </a:p>
        </p:txBody>
      </p:sp>
      <p:graphicFrame>
        <p:nvGraphicFramePr>
          <p:cNvPr id="8" name="ไดอะแกรม 7">
            <a:extLst>
              <a:ext uri="{FF2B5EF4-FFF2-40B4-BE49-F238E27FC236}">
                <a16:creationId xmlns:a16="http://schemas.microsoft.com/office/drawing/2014/main" id="{28F718AF-2110-42E4-B3CA-AE0D226670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7984130"/>
              </p:ext>
            </p:extLst>
          </p:nvPr>
        </p:nvGraphicFramePr>
        <p:xfrm>
          <a:off x="3694738" y="2050737"/>
          <a:ext cx="7223472" cy="877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9" name="ไดอะแกรม 8">
            <a:extLst>
              <a:ext uri="{FF2B5EF4-FFF2-40B4-BE49-F238E27FC236}">
                <a16:creationId xmlns:a16="http://schemas.microsoft.com/office/drawing/2014/main" id="{1B0D0231-9D9F-4324-AEA3-A4DA3E1BC7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5355950"/>
              </p:ext>
            </p:extLst>
          </p:nvPr>
        </p:nvGraphicFramePr>
        <p:xfrm>
          <a:off x="3694738" y="3121754"/>
          <a:ext cx="7223472" cy="877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3861D786-7043-48D7-97C8-29B75EFB4BA3}"/>
              </a:ext>
            </a:extLst>
          </p:cNvPr>
          <p:cNvSpPr/>
          <p:nvPr/>
        </p:nvSpPr>
        <p:spPr>
          <a:xfrm>
            <a:off x="1581585" y="2345185"/>
            <a:ext cx="149912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th-TH" sz="2400" b="1" dirty="0">
                <a:latin typeface="Athiti Light" panose="00000400000000000000" pitchFamily="2" charset="-34"/>
                <a:cs typeface="Athiti Light" panose="00000400000000000000" pitchFamily="2" charset="-34"/>
              </a:rPr>
              <a:t>รพศ./รพท.</a:t>
            </a:r>
            <a:endParaRPr lang="th-TH" sz="2400" dirty="0"/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6BE03080-67FD-4F66-90B6-41575C4C4AB6}"/>
              </a:ext>
            </a:extLst>
          </p:cNvPr>
          <p:cNvSpPr/>
          <p:nvPr/>
        </p:nvSpPr>
        <p:spPr>
          <a:xfrm>
            <a:off x="1585432" y="3330840"/>
            <a:ext cx="1495281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Athiti Light" panose="00000400000000000000" pitchFamily="2" charset="-34"/>
                <a:cs typeface="Athiti Light" panose="00000400000000000000" pitchFamily="2" charset="-34"/>
              </a:rPr>
              <a:t>รพช.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052005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3E41C20-905A-4377-927E-CD3D213B3D7B}"/>
              </a:ext>
            </a:extLst>
          </p:cNvPr>
          <p:cNvSpPr/>
          <p:nvPr/>
        </p:nvSpPr>
        <p:spPr>
          <a:xfrm>
            <a:off x="0" y="136477"/>
            <a:ext cx="12192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ผลการดำเนินงานตามคำรับรองการปฏิบัติราชการฯ (</a:t>
            </a:r>
            <a:r>
              <a:rPr lang="en-US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PA) </a:t>
            </a:r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ไตรมาส </a:t>
            </a:r>
            <a:r>
              <a:rPr lang="en-US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2 </a:t>
            </a:r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จ.ยะลา</a:t>
            </a:r>
            <a:endParaRPr lang="th-TH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5DD8C29-0DF8-4F39-96A6-ED8F4B681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64"/>
            <a:ext cx="855692" cy="857552"/>
          </a:xfrm>
          <a:prstGeom prst="rect">
            <a:avLst/>
          </a:prstGeom>
        </p:spPr>
      </p:pic>
      <p:graphicFrame>
        <p:nvGraphicFramePr>
          <p:cNvPr id="2" name="ไดอะแกรม 1">
            <a:extLst>
              <a:ext uri="{FF2B5EF4-FFF2-40B4-BE49-F238E27FC236}">
                <a16:creationId xmlns:a16="http://schemas.microsoft.com/office/drawing/2014/main" id="{AAF92FFC-4CEC-4D45-AE15-501AC6FCB4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7886554"/>
              </p:ext>
            </p:extLst>
          </p:nvPr>
        </p:nvGraphicFramePr>
        <p:xfrm>
          <a:off x="-2039815" y="810139"/>
          <a:ext cx="16149710" cy="727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ไดอะแกรม 9">
            <a:extLst>
              <a:ext uri="{FF2B5EF4-FFF2-40B4-BE49-F238E27FC236}">
                <a16:creationId xmlns:a16="http://schemas.microsoft.com/office/drawing/2014/main" id="{62C499CF-F7AB-4562-9591-4B7FB3D55A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3126496"/>
              </p:ext>
            </p:extLst>
          </p:nvPr>
        </p:nvGraphicFramePr>
        <p:xfrm>
          <a:off x="1429210" y="1504524"/>
          <a:ext cx="7040757" cy="1891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ตัวแทนเนื้อหา 12">
            <a:extLst>
              <a:ext uri="{FF2B5EF4-FFF2-40B4-BE49-F238E27FC236}">
                <a16:creationId xmlns:a16="http://schemas.microsoft.com/office/drawing/2014/main" id="{F10C0458-E351-408A-9809-BB515B3D53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4880425"/>
              </p:ext>
            </p:extLst>
          </p:nvPr>
        </p:nvGraphicFramePr>
        <p:xfrm>
          <a:off x="855692" y="3719954"/>
          <a:ext cx="11112708" cy="3078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B188567D-D6E0-4AF8-80D5-CE2B552B4F72}"/>
              </a:ext>
            </a:extLst>
          </p:cNvPr>
          <p:cNvSpPr/>
          <p:nvPr/>
        </p:nvSpPr>
        <p:spPr>
          <a:xfrm>
            <a:off x="855692" y="3268847"/>
            <a:ext cx="2449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th-TH" sz="2400" b="1" dirty="0">
                <a:solidFill>
                  <a:srgbClr val="C0000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กิจกรรมที่ดำเนินงาน</a:t>
            </a:r>
            <a:endParaRPr lang="th-TH" sz="2400" b="1" dirty="0">
              <a:solidFill>
                <a:srgbClr val="C00000"/>
              </a:solidFill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579A945C-2D5C-4705-917E-8EDD9166FEC4}"/>
              </a:ext>
            </a:extLst>
          </p:cNvPr>
          <p:cNvSpPr/>
          <p:nvPr/>
        </p:nvSpPr>
        <p:spPr>
          <a:xfrm>
            <a:off x="9056472" y="1597374"/>
            <a:ext cx="288252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b="1" dirty="0">
                <a:latin typeface="Athiti Light" panose="00000400000000000000" pitchFamily="2" charset="-34"/>
                <a:cs typeface="Athiti Light" panose="00000400000000000000" pitchFamily="2" charset="-34"/>
              </a:rPr>
              <a:t>1.</a:t>
            </a:r>
            <a:r>
              <a:rPr lang="th-TH" sz="2000" b="1" dirty="0">
                <a:latin typeface="Athiti Light" panose="00000400000000000000" pitchFamily="2" charset="-34"/>
                <a:cs typeface="Athiti Light" panose="00000400000000000000" pitchFamily="2" charset="-34"/>
              </a:rPr>
              <a:t>อบรม ครู ข ทุกเขต 12 </a:t>
            </a:r>
          </a:p>
          <a:p>
            <a:r>
              <a:rPr lang="th-TH" sz="2000" b="1" dirty="0">
                <a:latin typeface="Athiti Light" panose="00000400000000000000" pitchFamily="2" charset="-34"/>
                <a:cs typeface="Athiti Light" panose="00000400000000000000" pitchFamily="2" charset="-34"/>
              </a:rPr>
              <a:t>อย่างน้อย เขต 12 ละ 1 ครั้ง</a:t>
            </a: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83BA7911-3813-41AF-94CF-D47E3FCEBF86}"/>
              </a:ext>
            </a:extLst>
          </p:cNvPr>
          <p:cNvSpPr/>
          <p:nvPr/>
        </p:nvSpPr>
        <p:spPr>
          <a:xfrm>
            <a:off x="9056471" y="2365249"/>
            <a:ext cx="2911929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latin typeface="Athiti Light" panose="00000400000000000000" pitchFamily="2" charset="-34"/>
                <a:cs typeface="Athiti Light" panose="00000400000000000000" pitchFamily="2" charset="-34"/>
              </a:rPr>
              <a:t>2.</a:t>
            </a:r>
            <a:r>
              <a:rPr lang="th-TH" sz="2000" b="1" dirty="0">
                <a:latin typeface="Athiti Light" panose="00000400000000000000" pitchFamily="2" charset="-34"/>
                <a:cs typeface="Athiti Light" panose="00000400000000000000" pitchFamily="2" charset="-34"/>
              </a:rPr>
              <a:t>แต่งตั้งทีมพัฒนา/ทีมประเมินระดับ</a:t>
            </a:r>
          </a:p>
          <a:p>
            <a:r>
              <a:rPr lang="th-TH" sz="2000" b="1" dirty="0">
                <a:latin typeface="Athiti Light" panose="00000400000000000000" pitchFamily="2" charset="-34"/>
                <a:cs typeface="Athiti Light" panose="00000400000000000000" pitchFamily="2" charset="-34"/>
              </a:rPr>
              <a:t>จังหวัด1 ทีม อำเภอ 1 ทีม</a:t>
            </a:r>
          </a:p>
        </p:txBody>
      </p:sp>
    </p:spTree>
    <p:extLst>
      <p:ext uri="{BB962C8B-B14F-4D97-AF65-F5344CB8AC3E}">
        <p14:creationId xmlns:p14="http://schemas.microsoft.com/office/powerpoint/2010/main" val="3882868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กลุ่ม 19">
            <a:extLst>
              <a:ext uri="{FF2B5EF4-FFF2-40B4-BE49-F238E27FC236}">
                <a16:creationId xmlns:a16="http://schemas.microsoft.com/office/drawing/2014/main" id="{DB6BD209-01C5-4CF7-BBC1-6AF8529B7964}"/>
              </a:ext>
            </a:extLst>
          </p:cNvPr>
          <p:cNvGrpSpPr/>
          <p:nvPr/>
        </p:nvGrpSpPr>
        <p:grpSpPr>
          <a:xfrm>
            <a:off x="-802733" y="2500421"/>
            <a:ext cx="6028885" cy="4207621"/>
            <a:chOff x="234493" y="1393256"/>
            <a:chExt cx="6182023" cy="4632395"/>
          </a:xfrm>
        </p:grpSpPr>
        <p:sp>
          <p:nvSpPr>
            <p:cNvPr id="21" name="รูปแบบอิสระ: รูปร่าง 20">
              <a:extLst>
                <a:ext uri="{FF2B5EF4-FFF2-40B4-BE49-F238E27FC236}">
                  <a16:creationId xmlns:a16="http://schemas.microsoft.com/office/drawing/2014/main" id="{9BFA3836-CB1E-43B1-B435-B10045C3EB8B}"/>
                </a:ext>
              </a:extLst>
            </p:cNvPr>
            <p:cNvSpPr/>
            <p:nvPr/>
          </p:nvSpPr>
          <p:spPr>
            <a:xfrm>
              <a:off x="2960765" y="1393256"/>
              <a:ext cx="1493988" cy="1717228"/>
            </a:xfrm>
            <a:custGeom>
              <a:avLst/>
              <a:gdLst>
                <a:gd name="connsiteX0" fmla="*/ 0 w 1717228"/>
                <a:gd name="connsiteY0" fmla="*/ 746994 h 1493988"/>
                <a:gd name="connsiteX1" fmla="*/ 373497 w 1717228"/>
                <a:gd name="connsiteY1" fmla="*/ 0 h 1493988"/>
                <a:gd name="connsiteX2" fmla="*/ 1343731 w 1717228"/>
                <a:gd name="connsiteY2" fmla="*/ 0 h 1493988"/>
                <a:gd name="connsiteX3" fmla="*/ 1717228 w 1717228"/>
                <a:gd name="connsiteY3" fmla="*/ 746994 h 1493988"/>
                <a:gd name="connsiteX4" fmla="*/ 1343731 w 1717228"/>
                <a:gd name="connsiteY4" fmla="*/ 1493988 h 1493988"/>
                <a:gd name="connsiteX5" fmla="*/ 373497 w 1717228"/>
                <a:gd name="connsiteY5" fmla="*/ 1493988 h 1493988"/>
                <a:gd name="connsiteX6" fmla="*/ 0 w 1717228"/>
                <a:gd name="connsiteY6" fmla="*/ 746994 h 149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7228" h="1493988">
                  <a:moveTo>
                    <a:pt x="858614" y="0"/>
                  </a:moveTo>
                  <a:lnTo>
                    <a:pt x="1717228" y="324942"/>
                  </a:lnTo>
                  <a:lnTo>
                    <a:pt x="1717228" y="1169046"/>
                  </a:lnTo>
                  <a:lnTo>
                    <a:pt x="858614" y="1493988"/>
                  </a:lnTo>
                  <a:lnTo>
                    <a:pt x="0" y="1169046"/>
                  </a:lnTo>
                  <a:lnTo>
                    <a:pt x="0" y="324942"/>
                  </a:lnTo>
                  <a:lnTo>
                    <a:pt x="858614" y="0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2823" tIns="347611" rIns="312823" bIns="347611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h-TH" sz="1600" b="1" kern="1200" dirty="0">
                  <a:solidFill>
                    <a:schemeClr val="tx1"/>
                  </a:solidFill>
                  <a:latin typeface="Athiti Light" panose="00000400000000000000" pitchFamily="2" charset="-34"/>
                  <a:cs typeface="Athiti Light" panose="00000400000000000000" pitchFamily="2" charset="-34"/>
                </a:rPr>
                <a:t>พัฒนาการเด็กตามเกณฑ์</a:t>
              </a:r>
            </a:p>
          </p:txBody>
        </p:sp>
        <p:sp>
          <p:nvSpPr>
            <p:cNvPr id="22" name="สี่เหลี่ยมผืนผ้า 21">
              <a:extLst>
                <a:ext uri="{FF2B5EF4-FFF2-40B4-BE49-F238E27FC236}">
                  <a16:creationId xmlns:a16="http://schemas.microsoft.com/office/drawing/2014/main" id="{995E269F-A054-4D4C-AAE0-0F970FB5189C}"/>
                </a:ext>
              </a:extLst>
            </p:cNvPr>
            <p:cNvSpPr/>
            <p:nvPr/>
          </p:nvSpPr>
          <p:spPr>
            <a:xfrm>
              <a:off x="4500089" y="1736702"/>
              <a:ext cx="1916427" cy="103033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รูปแบบอิสระ: รูปร่าง 22">
              <a:extLst>
                <a:ext uri="{FF2B5EF4-FFF2-40B4-BE49-F238E27FC236}">
                  <a16:creationId xmlns:a16="http://schemas.microsoft.com/office/drawing/2014/main" id="{F8C362F5-248F-4638-A563-30F4E7F4F658}"/>
                </a:ext>
              </a:extLst>
            </p:cNvPr>
            <p:cNvSpPr/>
            <p:nvPr/>
          </p:nvSpPr>
          <p:spPr>
            <a:xfrm>
              <a:off x="1347257" y="1393256"/>
              <a:ext cx="1493988" cy="1717228"/>
            </a:xfrm>
            <a:custGeom>
              <a:avLst/>
              <a:gdLst>
                <a:gd name="connsiteX0" fmla="*/ 0 w 1717228"/>
                <a:gd name="connsiteY0" fmla="*/ 746994 h 1493988"/>
                <a:gd name="connsiteX1" fmla="*/ 373497 w 1717228"/>
                <a:gd name="connsiteY1" fmla="*/ 0 h 1493988"/>
                <a:gd name="connsiteX2" fmla="*/ 1343731 w 1717228"/>
                <a:gd name="connsiteY2" fmla="*/ 0 h 1493988"/>
                <a:gd name="connsiteX3" fmla="*/ 1717228 w 1717228"/>
                <a:gd name="connsiteY3" fmla="*/ 746994 h 1493988"/>
                <a:gd name="connsiteX4" fmla="*/ 1343731 w 1717228"/>
                <a:gd name="connsiteY4" fmla="*/ 1493988 h 1493988"/>
                <a:gd name="connsiteX5" fmla="*/ 373497 w 1717228"/>
                <a:gd name="connsiteY5" fmla="*/ 1493988 h 1493988"/>
                <a:gd name="connsiteX6" fmla="*/ 0 w 1717228"/>
                <a:gd name="connsiteY6" fmla="*/ 746994 h 149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7228" h="1493988">
                  <a:moveTo>
                    <a:pt x="858614" y="0"/>
                  </a:moveTo>
                  <a:lnTo>
                    <a:pt x="1717228" y="324942"/>
                  </a:lnTo>
                  <a:lnTo>
                    <a:pt x="1717228" y="1169046"/>
                  </a:lnTo>
                  <a:lnTo>
                    <a:pt x="858614" y="1493988"/>
                  </a:lnTo>
                  <a:lnTo>
                    <a:pt x="0" y="1169046"/>
                  </a:lnTo>
                  <a:lnTo>
                    <a:pt x="0" y="324942"/>
                  </a:lnTo>
                  <a:lnTo>
                    <a:pt x="858614" y="0"/>
                  </a:lnTo>
                  <a:close/>
                </a:path>
              </a:pathLst>
            </a:custGeom>
            <a:solidFill>
              <a:srgbClr val="FF5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2813" tIns="267601" rIns="232813" bIns="267601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h-TH" sz="2400" b="1" kern="1200" dirty="0">
                  <a:latin typeface="Athiti Light" panose="00000400000000000000" pitchFamily="2" charset="-34"/>
                  <a:cs typeface="Athiti Light" panose="00000400000000000000" pitchFamily="2" charset="-34"/>
                </a:rPr>
                <a:t>มารดาตาย</a:t>
              </a:r>
            </a:p>
          </p:txBody>
        </p:sp>
        <p:sp>
          <p:nvSpPr>
            <p:cNvPr id="24" name="รูปแบบอิสระ: รูปร่าง 23">
              <a:extLst>
                <a:ext uri="{FF2B5EF4-FFF2-40B4-BE49-F238E27FC236}">
                  <a16:creationId xmlns:a16="http://schemas.microsoft.com/office/drawing/2014/main" id="{BB51F6B8-154B-4E20-9459-D9387B3EED74}"/>
                </a:ext>
              </a:extLst>
            </p:cNvPr>
            <p:cNvSpPr/>
            <p:nvPr/>
          </p:nvSpPr>
          <p:spPr>
            <a:xfrm>
              <a:off x="2150920" y="2850840"/>
              <a:ext cx="1493988" cy="1717228"/>
            </a:xfrm>
            <a:custGeom>
              <a:avLst/>
              <a:gdLst>
                <a:gd name="connsiteX0" fmla="*/ 0 w 1717228"/>
                <a:gd name="connsiteY0" fmla="*/ 746994 h 1493988"/>
                <a:gd name="connsiteX1" fmla="*/ 373497 w 1717228"/>
                <a:gd name="connsiteY1" fmla="*/ 0 h 1493988"/>
                <a:gd name="connsiteX2" fmla="*/ 1343731 w 1717228"/>
                <a:gd name="connsiteY2" fmla="*/ 0 h 1493988"/>
                <a:gd name="connsiteX3" fmla="*/ 1717228 w 1717228"/>
                <a:gd name="connsiteY3" fmla="*/ 746994 h 1493988"/>
                <a:gd name="connsiteX4" fmla="*/ 1343731 w 1717228"/>
                <a:gd name="connsiteY4" fmla="*/ 1493988 h 1493988"/>
                <a:gd name="connsiteX5" fmla="*/ 373497 w 1717228"/>
                <a:gd name="connsiteY5" fmla="*/ 1493988 h 1493988"/>
                <a:gd name="connsiteX6" fmla="*/ 0 w 1717228"/>
                <a:gd name="connsiteY6" fmla="*/ 746994 h 149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7228" h="1493988">
                  <a:moveTo>
                    <a:pt x="858614" y="0"/>
                  </a:moveTo>
                  <a:lnTo>
                    <a:pt x="1717228" y="324942"/>
                  </a:lnTo>
                  <a:lnTo>
                    <a:pt x="1717228" y="1169046"/>
                  </a:lnTo>
                  <a:lnTo>
                    <a:pt x="858614" y="1493988"/>
                  </a:lnTo>
                  <a:lnTo>
                    <a:pt x="0" y="1169046"/>
                  </a:lnTo>
                  <a:lnTo>
                    <a:pt x="0" y="324942"/>
                  </a:lnTo>
                  <a:lnTo>
                    <a:pt x="858614" y="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9973" tIns="404761" rIns="369973" bIns="40476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h-TH" b="1" kern="1200" dirty="0" err="1">
                  <a:latin typeface="Athiti Light" panose="00000400000000000000" pitchFamily="2" charset="-34"/>
                  <a:cs typeface="Athiti Light" panose="00000400000000000000" pitchFamily="2" charset="-34"/>
                </a:rPr>
                <a:t>พช</a:t>
              </a:r>
              <a:r>
                <a:rPr lang="th-TH" b="1" kern="1200" dirty="0">
                  <a:latin typeface="Athiti Light" panose="00000400000000000000" pitchFamily="2" charset="-34"/>
                  <a:cs typeface="Athiti Light" panose="00000400000000000000" pitchFamily="2" charset="-34"/>
                </a:rPr>
                <a:t>อ.</a:t>
              </a:r>
            </a:p>
          </p:txBody>
        </p:sp>
        <p:sp>
          <p:nvSpPr>
            <p:cNvPr id="25" name="สี่เหลี่ยมผืนผ้า 24">
              <a:extLst>
                <a:ext uri="{FF2B5EF4-FFF2-40B4-BE49-F238E27FC236}">
                  <a16:creationId xmlns:a16="http://schemas.microsoft.com/office/drawing/2014/main" id="{9D91CB35-AC9F-48F1-B091-E12F260F2792}"/>
                </a:ext>
              </a:extLst>
            </p:cNvPr>
            <p:cNvSpPr/>
            <p:nvPr/>
          </p:nvSpPr>
          <p:spPr>
            <a:xfrm>
              <a:off x="234493" y="3194285"/>
              <a:ext cx="1854606" cy="103033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รูปแบบอิสระ: รูปร่าง 25">
              <a:extLst>
                <a:ext uri="{FF2B5EF4-FFF2-40B4-BE49-F238E27FC236}">
                  <a16:creationId xmlns:a16="http://schemas.microsoft.com/office/drawing/2014/main" id="{5217EAF3-E78E-4F9A-B730-09648AF4F791}"/>
                </a:ext>
              </a:extLst>
            </p:cNvPr>
            <p:cNvSpPr/>
            <p:nvPr/>
          </p:nvSpPr>
          <p:spPr>
            <a:xfrm>
              <a:off x="3764428" y="2850840"/>
              <a:ext cx="1493988" cy="1717228"/>
            </a:xfrm>
            <a:custGeom>
              <a:avLst/>
              <a:gdLst>
                <a:gd name="connsiteX0" fmla="*/ 0 w 1717228"/>
                <a:gd name="connsiteY0" fmla="*/ 746994 h 1493988"/>
                <a:gd name="connsiteX1" fmla="*/ 373497 w 1717228"/>
                <a:gd name="connsiteY1" fmla="*/ 0 h 1493988"/>
                <a:gd name="connsiteX2" fmla="*/ 1343731 w 1717228"/>
                <a:gd name="connsiteY2" fmla="*/ 0 h 1493988"/>
                <a:gd name="connsiteX3" fmla="*/ 1717228 w 1717228"/>
                <a:gd name="connsiteY3" fmla="*/ 746994 h 1493988"/>
                <a:gd name="connsiteX4" fmla="*/ 1343731 w 1717228"/>
                <a:gd name="connsiteY4" fmla="*/ 1493988 h 1493988"/>
                <a:gd name="connsiteX5" fmla="*/ 373497 w 1717228"/>
                <a:gd name="connsiteY5" fmla="*/ 1493988 h 1493988"/>
                <a:gd name="connsiteX6" fmla="*/ 0 w 1717228"/>
                <a:gd name="connsiteY6" fmla="*/ 746994 h 149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7228" h="1493988">
                  <a:moveTo>
                    <a:pt x="858614" y="0"/>
                  </a:moveTo>
                  <a:lnTo>
                    <a:pt x="1717228" y="324942"/>
                  </a:lnTo>
                  <a:lnTo>
                    <a:pt x="1717228" y="1169046"/>
                  </a:lnTo>
                  <a:lnTo>
                    <a:pt x="858614" y="1493988"/>
                  </a:lnTo>
                  <a:lnTo>
                    <a:pt x="0" y="1169046"/>
                  </a:lnTo>
                  <a:lnTo>
                    <a:pt x="0" y="324942"/>
                  </a:lnTo>
                  <a:lnTo>
                    <a:pt x="858614" y="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2813" tIns="267601" rIns="232813" bIns="267601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latin typeface="Athiti Light" panose="00000400000000000000" pitchFamily="2" charset="-34"/>
                  <a:cs typeface="Athiti Light" panose="00000400000000000000" pitchFamily="2" charset="-34"/>
                </a:rPr>
                <a:t>GREEN&amp; CLEAN</a:t>
              </a:r>
              <a:endParaRPr lang="th-TH" sz="1800" b="1" kern="1200" dirty="0">
                <a:latin typeface="Athiti Light" panose="00000400000000000000" pitchFamily="2" charset="-34"/>
                <a:cs typeface="Athiti Light" panose="00000400000000000000" pitchFamily="2" charset="-34"/>
              </a:endParaRPr>
            </a:p>
          </p:txBody>
        </p:sp>
        <p:sp>
          <p:nvSpPr>
            <p:cNvPr id="27" name="รูปแบบอิสระ: รูปร่าง 26">
              <a:extLst>
                <a:ext uri="{FF2B5EF4-FFF2-40B4-BE49-F238E27FC236}">
                  <a16:creationId xmlns:a16="http://schemas.microsoft.com/office/drawing/2014/main" id="{2EEFB4C0-98BA-42CA-9912-30926561E7C4}"/>
                </a:ext>
              </a:extLst>
            </p:cNvPr>
            <p:cNvSpPr/>
            <p:nvPr/>
          </p:nvSpPr>
          <p:spPr>
            <a:xfrm>
              <a:off x="2960765" y="4308423"/>
              <a:ext cx="1493988" cy="1717228"/>
            </a:xfrm>
            <a:custGeom>
              <a:avLst/>
              <a:gdLst>
                <a:gd name="connsiteX0" fmla="*/ 0 w 1717228"/>
                <a:gd name="connsiteY0" fmla="*/ 746994 h 1493988"/>
                <a:gd name="connsiteX1" fmla="*/ 373497 w 1717228"/>
                <a:gd name="connsiteY1" fmla="*/ 0 h 1493988"/>
                <a:gd name="connsiteX2" fmla="*/ 1343731 w 1717228"/>
                <a:gd name="connsiteY2" fmla="*/ 0 h 1493988"/>
                <a:gd name="connsiteX3" fmla="*/ 1717228 w 1717228"/>
                <a:gd name="connsiteY3" fmla="*/ 746994 h 1493988"/>
                <a:gd name="connsiteX4" fmla="*/ 1343731 w 1717228"/>
                <a:gd name="connsiteY4" fmla="*/ 1493988 h 1493988"/>
                <a:gd name="connsiteX5" fmla="*/ 373497 w 1717228"/>
                <a:gd name="connsiteY5" fmla="*/ 1493988 h 1493988"/>
                <a:gd name="connsiteX6" fmla="*/ 0 w 1717228"/>
                <a:gd name="connsiteY6" fmla="*/ 746994 h 149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7228" h="1493988">
                  <a:moveTo>
                    <a:pt x="858614" y="0"/>
                  </a:moveTo>
                  <a:lnTo>
                    <a:pt x="1717228" y="324942"/>
                  </a:lnTo>
                  <a:lnTo>
                    <a:pt x="1717228" y="1169046"/>
                  </a:lnTo>
                  <a:lnTo>
                    <a:pt x="858614" y="1493988"/>
                  </a:lnTo>
                  <a:lnTo>
                    <a:pt x="0" y="1169046"/>
                  </a:lnTo>
                  <a:lnTo>
                    <a:pt x="0" y="324942"/>
                  </a:lnTo>
                  <a:lnTo>
                    <a:pt x="858614" y="0"/>
                  </a:lnTo>
                  <a:close/>
                </a:path>
              </a:pathLst>
            </a:custGeom>
            <a:solidFill>
              <a:srgbClr val="FF5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2823" tIns="347611" rIns="312823" bIns="347611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latin typeface="Athiti Light" panose="00000400000000000000" pitchFamily="2" charset="-34"/>
                  <a:cs typeface="Athiti Light" panose="00000400000000000000" pitchFamily="2" charset="-34"/>
                </a:rPr>
                <a:t>Stroke</a:t>
              </a:r>
              <a:endParaRPr lang="th-TH" sz="2000" b="1" kern="1200" dirty="0">
                <a:latin typeface="Athiti Light" panose="00000400000000000000" pitchFamily="2" charset="-34"/>
                <a:cs typeface="Athiti Light" panose="00000400000000000000" pitchFamily="2" charset="-34"/>
              </a:endParaRPr>
            </a:p>
          </p:txBody>
        </p:sp>
        <p:sp>
          <p:nvSpPr>
            <p:cNvPr id="28" name="สี่เหลี่ยมผืนผ้า 27">
              <a:extLst>
                <a:ext uri="{FF2B5EF4-FFF2-40B4-BE49-F238E27FC236}">
                  <a16:creationId xmlns:a16="http://schemas.microsoft.com/office/drawing/2014/main" id="{16E2DF95-7F98-462E-B243-47DC39F3D549}"/>
                </a:ext>
              </a:extLst>
            </p:cNvPr>
            <p:cNvSpPr/>
            <p:nvPr/>
          </p:nvSpPr>
          <p:spPr>
            <a:xfrm>
              <a:off x="4500089" y="4651869"/>
              <a:ext cx="1916427" cy="103033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รูปแบบอิสระ: รูปร่าง 28">
              <a:extLst>
                <a:ext uri="{FF2B5EF4-FFF2-40B4-BE49-F238E27FC236}">
                  <a16:creationId xmlns:a16="http://schemas.microsoft.com/office/drawing/2014/main" id="{B368E81C-055B-4CD1-BF56-CC3FC1C12ECF}"/>
                </a:ext>
              </a:extLst>
            </p:cNvPr>
            <p:cNvSpPr/>
            <p:nvPr/>
          </p:nvSpPr>
          <p:spPr>
            <a:xfrm>
              <a:off x="1347257" y="4308423"/>
              <a:ext cx="1493988" cy="1717228"/>
            </a:xfrm>
            <a:custGeom>
              <a:avLst/>
              <a:gdLst>
                <a:gd name="connsiteX0" fmla="*/ 0 w 1717228"/>
                <a:gd name="connsiteY0" fmla="*/ 746994 h 1493988"/>
                <a:gd name="connsiteX1" fmla="*/ 373497 w 1717228"/>
                <a:gd name="connsiteY1" fmla="*/ 0 h 1493988"/>
                <a:gd name="connsiteX2" fmla="*/ 1343731 w 1717228"/>
                <a:gd name="connsiteY2" fmla="*/ 0 h 1493988"/>
                <a:gd name="connsiteX3" fmla="*/ 1717228 w 1717228"/>
                <a:gd name="connsiteY3" fmla="*/ 746994 h 1493988"/>
                <a:gd name="connsiteX4" fmla="*/ 1343731 w 1717228"/>
                <a:gd name="connsiteY4" fmla="*/ 1493988 h 1493988"/>
                <a:gd name="connsiteX5" fmla="*/ 373497 w 1717228"/>
                <a:gd name="connsiteY5" fmla="*/ 1493988 h 1493988"/>
                <a:gd name="connsiteX6" fmla="*/ 0 w 1717228"/>
                <a:gd name="connsiteY6" fmla="*/ 746994 h 149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7228" h="1493988">
                  <a:moveTo>
                    <a:pt x="858614" y="0"/>
                  </a:moveTo>
                  <a:lnTo>
                    <a:pt x="1717228" y="324942"/>
                  </a:lnTo>
                  <a:lnTo>
                    <a:pt x="1717228" y="1169046"/>
                  </a:lnTo>
                  <a:lnTo>
                    <a:pt x="858614" y="1493988"/>
                  </a:lnTo>
                  <a:lnTo>
                    <a:pt x="0" y="1169046"/>
                  </a:lnTo>
                  <a:lnTo>
                    <a:pt x="0" y="324942"/>
                  </a:lnTo>
                  <a:lnTo>
                    <a:pt x="858614" y="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2813" tIns="267601" rIns="232813" bIns="26760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>
                  <a:latin typeface="Athiti Light" panose="00000400000000000000" pitchFamily="2" charset="-34"/>
                  <a:cs typeface="Athiti Light" panose="00000400000000000000" pitchFamily="2" charset="-34"/>
                </a:rPr>
                <a:t>PCC</a:t>
              </a:r>
              <a:endParaRPr lang="th-TH" sz="3200" b="1" kern="1200" dirty="0">
                <a:latin typeface="Athiti Light" panose="00000400000000000000" pitchFamily="2" charset="-34"/>
                <a:cs typeface="Athiti Light" panose="00000400000000000000" pitchFamily="2" charset="-34"/>
              </a:endParaRPr>
            </a:p>
          </p:txBody>
        </p:sp>
      </p:grpSp>
      <p:grpSp>
        <p:nvGrpSpPr>
          <p:cNvPr id="30" name="กลุ่ม 29">
            <a:extLst>
              <a:ext uri="{FF2B5EF4-FFF2-40B4-BE49-F238E27FC236}">
                <a16:creationId xmlns:a16="http://schemas.microsoft.com/office/drawing/2014/main" id="{2D7F4EFE-F2E2-4FEF-B425-4450AB2ECE4E}"/>
              </a:ext>
            </a:extLst>
          </p:cNvPr>
          <p:cNvGrpSpPr/>
          <p:nvPr/>
        </p:nvGrpSpPr>
        <p:grpSpPr>
          <a:xfrm>
            <a:off x="2420413" y="2538484"/>
            <a:ext cx="6028885" cy="4207621"/>
            <a:chOff x="234493" y="1393256"/>
            <a:chExt cx="6182023" cy="4632395"/>
          </a:xfrm>
        </p:grpSpPr>
        <p:sp>
          <p:nvSpPr>
            <p:cNvPr id="31" name="รูปแบบอิสระ: รูปร่าง 30">
              <a:extLst>
                <a:ext uri="{FF2B5EF4-FFF2-40B4-BE49-F238E27FC236}">
                  <a16:creationId xmlns:a16="http://schemas.microsoft.com/office/drawing/2014/main" id="{BF2D6024-47E3-4391-8E3D-0CC1F22978BC}"/>
                </a:ext>
              </a:extLst>
            </p:cNvPr>
            <p:cNvSpPr/>
            <p:nvPr/>
          </p:nvSpPr>
          <p:spPr>
            <a:xfrm>
              <a:off x="2960765" y="1393256"/>
              <a:ext cx="1493988" cy="1717228"/>
            </a:xfrm>
            <a:custGeom>
              <a:avLst/>
              <a:gdLst>
                <a:gd name="connsiteX0" fmla="*/ 0 w 1717228"/>
                <a:gd name="connsiteY0" fmla="*/ 746994 h 1493988"/>
                <a:gd name="connsiteX1" fmla="*/ 373497 w 1717228"/>
                <a:gd name="connsiteY1" fmla="*/ 0 h 1493988"/>
                <a:gd name="connsiteX2" fmla="*/ 1343731 w 1717228"/>
                <a:gd name="connsiteY2" fmla="*/ 0 h 1493988"/>
                <a:gd name="connsiteX3" fmla="*/ 1717228 w 1717228"/>
                <a:gd name="connsiteY3" fmla="*/ 746994 h 1493988"/>
                <a:gd name="connsiteX4" fmla="*/ 1343731 w 1717228"/>
                <a:gd name="connsiteY4" fmla="*/ 1493988 h 1493988"/>
                <a:gd name="connsiteX5" fmla="*/ 373497 w 1717228"/>
                <a:gd name="connsiteY5" fmla="*/ 1493988 h 1493988"/>
                <a:gd name="connsiteX6" fmla="*/ 0 w 1717228"/>
                <a:gd name="connsiteY6" fmla="*/ 746994 h 149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7228" h="1493988">
                  <a:moveTo>
                    <a:pt x="858614" y="0"/>
                  </a:moveTo>
                  <a:lnTo>
                    <a:pt x="1717228" y="324942"/>
                  </a:lnTo>
                  <a:lnTo>
                    <a:pt x="1717228" y="1169046"/>
                  </a:lnTo>
                  <a:lnTo>
                    <a:pt x="858614" y="1493988"/>
                  </a:lnTo>
                  <a:lnTo>
                    <a:pt x="0" y="1169046"/>
                  </a:lnTo>
                  <a:lnTo>
                    <a:pt x="0" y="324942"/>
                  </a:lnTo>
                  <a:lnTo>
                    <a:pt x="858614" y="0"/>
                  </a:lnTo>
                  <a:close/>
                </a:path>
              </a:pathLst>
            </a:custGeom>
            <a:solidFill>
              <a:srgbClr val="FF5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2823" tIns="347611" rIns="312823" bIns="347611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h-TH" sz="1800" b="1" kern="1200" dirty="0">
                  <a:solidFill>
                    <a:schemeClr val="bg1"/>
                  </a:solidFill>
                  <a:latin typeface="Athiti Light" panose="00000400000000000000" pitchFamily="2" charset="-34"/>
                  <a:cs typeface="Athiti Light" panose="00000400000000000000" pitchFamily="2" charset="-34"/>
                </a:rPr>
                <a:t>ยาเสพติด</a:t>
              </a:r>
            </a:p>
          </p:txBody>
        </p:sp>
        <p:sp>
          <p:nvSpPr>
            <p:cNvPr id="32" name="สี่เหลี่ยมผืนผ้า 31">
              <a:extLst>
                <a:ext uri="{FF2B5EF4-FFF2-40B4-BE49-F238E27FC236}">
                  <a16:creationId xmlns:a16="http://schemas.microsoft.com/office/drawing/2014/main" id="{1C787FFA-C53E-48AE-B29A-411F28876E59}"/>
                </a:ext>
              </a:extLst>
            </p:cNvPr>
            <p:cNvSpPr/>
            <p:nvPr/>
          </p:nvSpPr>
          <p:spPr>
            <a:xfrm>
              <a:off x="4500089" y="1736702"/>
              <a:ext cx="1916427" cy="103033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รูปแบบอิสระ: รูปร่าง 32">
              <a:extLst>
                <a:ext uri="{FF2B5EF4-FFF2-40B4-BE49-F238E27FC236}">
                  <a16:creationId xmlns:a16="http://schemas.microsoft.com/office/drawing/2014/main" id="{50F6F286-BB04-4DE3-B722-7F017B7E10A7}"/>
                </a:ext>
              </a:extLst>
            </p:cNvPr>
            <p:cNvSpPr/>
            <p:nvPr/>
          </p:nvSpPr>
          <p:spPr>
            <a:xfrm>
              <a:off x="1347257" y="1393256"/>
              <a:ext cx="1493988" cy="1717228"/>
            </a:xfrm>
            <a:custGeom>
              <a:avLst/>
              <a:gdLst>
                <a:gd name="connsiteX0" fmla="*/ 0 w 1717228"/>
                <a:gd name="connsiteY0" fmla="*/ 746994 h 1493988"/>
                <a:gd name="connsiteX1" fmla="*/ 373497 w 1717228"/>
                <a:gd name="connsiteY1" fmla="*/ 0 h 1493988"/>
                <a:gd name="connsiteX2" fmla="*/ 1343731 w 1717228"/>
                <a:gd name="connsiteY2" fmla="*/ 0 h 1493988"/>
                <a:gd name="connsiteX3" fmla="*/ 1717228 w 1717228"/>
                <a:gd name="connsiteY3" fmla="*/ 746994 h 1493988"/>
                <a:gd name="connsiteX4" fmla="*/ 1343731 w 1717228"/>
                <a:gd name="connsiteY4" fmla="*/ 1493988 h 1493988"/>
                <a:gd name="connsiteX5" fmla="*/ 373497 w 1717228"/>
                <a:gd name="connsiteY5" fmla="*/ 1493988 h 1493988"/>
                <a:gd name="connsiteX6" fmla="*/ 0 w 1717228"/>
                <a:gd name="connsiteY6" fmla="*/ 746994 h 149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7228" h="1493988">
                  <a:moveTo>
                    <a:pt x="858614" y="0"/>
                  </a:moveTo>
                  <a:lnTo>
                    <a:pt x="1717228" y="324942"/>
                  </a:lnTo>
                  <a:lnTo>
                    <a:pt x="1717228" y="1169046"/>
                  </a:lnTo>
                  <a:lnTo>
                    <a:pt x="858614" y="1493988"/>
                  </a:lnTo>
                  <a:lnTo>
                    <a:pt x="0" y="1169046"/>
                  </a:lnTo>
                  <a:lnTo>
                    <a:pt x="0" y="324942"/>
                  </a:lnTo>
                  <a:lnTo>
                    <a:pt x="858614" y="0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2813" tIns="267601" rIns="232813" bIns="267601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>
                  <a:solidFill>
                    <a:schemeClr val="tx1"/>
                  </a:solidFill>
                  <a:latin typeface="Athiti Light" panose="00000400000000000000" pitchFamily="2" charset="-34"/>
                  <a:cs typeface="Athiti Light" panose="00000400000000000000" pitchFamily="2" charset="-34"/>
                </a:rPr>
                <a:t>TB</a:t>
              </a:r>
              <a:endParaRPr lang="th-TH" b="1" kern="1200" dirty="0">
                <a:solidFill>
                  <a:schemeClr val="tx1"/>
                </a:solidFill>
                <a:latin typeface="Athiti Light" panose="00000400000000000000" pitchFamily="2" charset="-34"/>
                <a:cs typeface="Athiti Light" panose="00000400000000000000" pitchFamily="2" charset="-34"/>
              </a:endParaRPr>
            </a:p>
          </p:txBody>
        </p:sp>
        <p:sp>
          <p:nvSpPr>
            <p:cNvPr id="34" name="รูปแบบอิสระ: รูปร่าง 33">
              <a:extLst>
                <a:ext uri="{FF2B5EF4-FFF2-40B4-BE49-F238E27FC236}">
                  <a16:creationId xmlns:a16="http://schemas.microsoft.com/office/drawing/2014/main" id="{E810ADF6-6DF5-435D-9285-A6CBEFC57755}"/>
                </a:ext>
              </a:extLst>
            </p:cNvPr>
            <p:cNvSpPr/>
            <p:nvPr/>
          </p:nvSpPr>
          <p:spPr>
            <a:xfrm>
              <a:off x="2150920" y="2850840"/>
              <a:ext cx="1493988" cy="1717228"/>
            </a:xfrm>
            <a:custGeom>
              <a:avLst/>
              <a:gdLst>
                <a:gd name="connsiteX0" fmla="*/ 0 w 1717228"/>
                <a:gd name="connsiteY0" fmla="*/ 746994 h 1493988"/>
                <a:gd name="connsiteX1" fmla="*/ 373497 w 1717228"/>
                <a:gd name="connsiteY1" fmla="*/ 0 h 1493988"/>
                <a:gd name="connsiteX2" fmla="*/ 1343731 w 1717228"/>
                <a:gd name="connsiteY2" fmla="*/ 0 h 1493988"/>
                <a:gd name="connsiteX3" fmla="*/ 1717228 w 1717228"/>
                <a:gd name="connsiteY3" fmla="*/ 746994 h 1493988"/>
                <a:gd name="connsiteX4" fmla="*/ 1343731 w 1717228"/>
                <a:gd name="connsiteY4" fmla="*/ 1493988 h 1493988"/>
                <a:gd name="connsiteX5" fmla="*/ 373497 w 1717228"/>
                <a:gd name="connsiteY5" fmla="*/ 1493988 h 1493988"/>
                <a:gd name="connsiteX6" fmla="*/ 0 w 1717228"/>
                <a:gd name="connsiteY6" fmla="*/ 746994 h 149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7228" h="1493988">
                  <a:moveTo>
                    <a:pt x="858614" y="0"/>
                  </a:moveTo>
                  <a:lnTo>
                    <a:pt x="1717228" y="324942"/>
                  </a:lnTo>
                  <a:lnTo>
                    <a:pt x="1717228" y="1169046"/>
                  </a:lnTo>
                  <a:lnTo>
                    <a:pt x="858614" y="1493988"/>
                  </a:lnTo>
                  <a:lnTo>
                    <a:pt x="0" y="1169046"/>
                  </a:lnTo>
                  <a:lnTo>
                    <a:pt x="0" y="324942"/>
                  </a:lnTo>
                  <a:lnTo>
                    <a:pt x="858614" y="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9973" tIns="404761" rIns="369973" bIns="40476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>
                  <a:latin typeface="Athiti Light" panose="00000400000000000000" pitchFamily="2" charset="-34"/>
                  <a:cs typeface="Athiti Light" panose="00000400000000000000" pitchFamily="2" charset="-34"/>
                </a:rPr>
                <a:t>RDU</a:t>
              </a:r>
              <a:endParaRPr lang="th-TH" b="1" kern="1200" dirty="0">
                <a:latin typeface="Athiti Light" panose="00000400000000000000" pitchFamily="2" charset="-34"/>
                <a:cs typeface="Athiti Light" panose="00000400000000000000" pitchFamily="2" charset="-34"/>
              </a:endParaRPr>
            </a:p>
          </p:txBody>
        </p:sp>
        <p:sp>
          <p:nvSpPr>
            <p:cNvPr id="35" name="สี่เหลี่ยมผืนผ้า 34">
              <a:extLst>
                <a:ext uri="{FF2B5EF4-FFF2-40B4-BE49-F238E27FC236}">
                  <a16:creationId xmlns:a16="http://schemas.microsoft.com/office/drawing/2014/main" id="{2E9F5A47-97C7-4C66-93F6-C8B58BB98127}"/>
                </a:ext>
              </a:extLst>
            </p:cNvPr>
            <p:cNvSpPr/>
            <p:nvPr/>
          </p:nvSpPr>
          <p:spPr>
            <a:xfrm>
              <a:off x="234493" y="3194285"/>
              <a:ext cx="1854606" cy="103033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รูปแบบอิสระ: รูปร่าง 35">
              <a:extLst>
                <a:ext uri="{FF2B5EF4-FFF2-40B4-BE49-F238E27FC236}">
                  <a16:creationId xmlns:a16="http://schemas.microsoft.com/office/drawing/2014/main" id="{E0C2A905-1EDC-4713-AC0F-83BA574BF90E}"/>
                </a:ext>
              </a:extLst>
            </p:cNvPr>
            <p:cNvSpPr/>
            <p:nvPr/>
          </p:nvSpPr>
          <p:spPr>
            <a:xfrm>
              <a:off x="3764428" y="2850840"/>
              <a:ext cx="1493988" cy="1717228"/>
            </a:xfrm>
            <a:custGeom>
              <a:avLst/>
              <a:gdLst>
                <a:gd name="connsiteX0" fmla="*/ 0 w 1717228"/>
                <a:gd name="connsiteY0" fmla="*/ 746994 h 1493988"/>
                <a:gd name="connsiteX1" fmla="*/ 373497 w 1717228"/>
                <a:gd name="connsiteY1" fmla="*/ 0 h 1493988"/>
                <a:gd name="connsiteX2" fmla="*/ 1343731 w 1717228"/>
                <a:gd name="connsiteY2" fmla="*/ 0 h 1493988"/>
                <a:gd name="connsiteX3" fmla="*/ 1717228 w 1717228"/>
                <a:gd name="connsiteY3" fmla="*/ 746994 h 1493988"/>
                <a:gd name="connsiteX4" fmla="*/ 1343731 w 1717228"/>
                <a:gd name="connsiteY4" fmla="*/ 1493988 h 1493988"/>
                <a:gd name="connsiteX5" fmla="*/ 373497 w 1717228"/>
                <a:gd name="connsiteY5" fmla="*/ 1493988 h 1493988"/>
                <a:gd name="connsiteX6" fmla="*/ 0 w 1717228"/>
                <a:gd name="connsiteY6" fmla="*/ 746994 h 149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7228" h="1493988">
                  <a:moveTo>
                    <a:pt x="858614" y="0"/>
                  </a:moveTo>
                  <a:lnTo>
                    <a:pt x="1717228" y="324942"/>
                  </a:lnTo>
                  <a:lnTo>
                    <a:pt x="1717228" y="1169046"/>
                  </a:lnTo>
                  <a:lnTo>
                    <a:pt x="858614" y="1493988"/>
                  </a:lnTo>
                  <a:lnTo>
                    <a:pt x="0" y="1169046"/>
                  </a:lnTo>
                  <a:lnTo>
                    <a:pt x="0" y="324942"/>
                  </a:lnTo>
                  <a:lnTo>
                    <a:pt x="858614" y="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2813" tIns="267601" rIns="232813" bIns="267601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>
                  <a:latin typeface="Athiti Light" panose="00000400000000000000" pitchFamily="2" charset="-34"/>
                  <a:cs typeface="Athiti Light" panose="00000400000000000000" pitchFamily="2" charset="-34"/>
                </a:rPr>
                <a:t>AMR</a:t>
              </a:r>
              <a:endParaRPr lang="th-TH" sz="2400" b="1" kern="1200" dirty="0">
                <a:latin typeface="Athiti Light" panose="00000400000000000000" pitchFamily="2" charset="-34"/>
                <a:cs typeface="Athiti Light" panose="00000400000000000000" pitchFamily="2" charset="-34"/>
              </a:endParaRPr>
            </a:p>
          </p:txBody>
        </p:sp>
        <p:sp>
          <p:nvSpPr>
            <p:cNvPr id="37" name="รูปแบบอิสระ: รูปร่าง 36">
              <a:extLst>
                <a:ext uri="{FF2B5EF4-FFF2-40B4-BE49-F238E27FC236}">
                  <a16:creationId xmlns:a16="http://schemas.microsoft.com/office/drawing/2014/main" id="{D438FEA8-6A36-432C-A1BB-1E6D81DAB36B}"/>
                </a:ext>
              </a:extLst>
            </p:cNvPr>
            <p:cNvSpPr/>
            <p:nvPr/>
          </p:nvSpPr>
          <p:spPr>
            <a:xfrm>
              <a:off x="2959735" y="4308423"/>
              <a:ext cx="1493988" cy="1717228"/>
            </a:xfrm>
            <a:custGeom>
              <a:avLst/>
              <a:gdLst>
                <a:gd name="connsiteX0" fmla="*/ 0 w 1717228"/>
                <a:gd name="connsiteY0" fmla="*/ 746994 h 1493988"/>
                <a:gd name="connsiteX1" fmla="*/ 373497 w 1717228"/>
                <a:gd name="connsiteY1" fmla="*/ 0 h 1493988"/>
                <a:gd name="connsiteX2" fmla="*/ 1343731 w 1717228"/>
                <a:gd name="connsiteY2" fmla="*/ 0 h 1493988"/>
                <a:gd name="connsiteX3" fmla="*/ 1717228 w 1717228"/>
                <a:gd name="connsiteY3" fmla="*/ 746994 h 1493988"/>
                <a:gd name="connsiteX4" fmla="*/ 1343731 w 1717228"/>
                <a:gd name="connsiteY4" fmla="*/ 1493988 h 1493988"/>
                <a:gd name="connsiteX5" fmla="*/ 373497 w 1717228"/>
                <a:gd name="connsiteY5" fmla="*/ 1493988 h 1493988"/>
                <a:gd name="connsiteX6" fmla="*/ 0 w 1717228"/>
                <a:gd name="connsiteY6" fmla="*/ 746994 h 149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7228" h="1493988">
                  <a:moveTo>
                    <a:pt x="858614" y="0"/>
                  </a:moveTo>
                  <a:lnTo>
                    <a:pt x="1717228" y="324942"/>
                  </a:lnTo>
                  <a:lnTo>
                    <a:pt x="1717228" y="1169046"/>
                  </a:lnTo>
                  <a:lnTo>
                    <a:pt x="858614" y="1493988"/>
                  </a:lnTo>
                  <a:lnTo>
                    <a:pt x="0" y="1169046"/>
                  </a:lnTo>
                  <a:lnTo>
                    <a:pt x="0" y="324942"/>
                  </a:lnTo>
                  <a:lnTo>
                    <a:pt x="858614" y="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2823" tIns="347611" rIns="312823" bIns="34761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latin typeface="Athiti Light" panose="00000400000000000000" pitchFamily="2" charset="-34"/>
                  <a:cs typeface="Athiti Light" panose="00000400000000000000" pitchFamily="2" charset="-34"/>
                </a:rPr>
                <a:t>Trauma</a:t>
              </a:r>
              <a:endParaRPr lang="th-TH" sz="2000" b="1" dirty="0">
                <a:latin typeface="Athiti Light" panose="00000400000000000000" pitchFamily="2" charset="-34"/>
                <a:cs typeface="Athiti Light" panose="00000400000000000000" pitchFamily="2" charset="-34"/>
              </a:endParaRPr>
            </a:p>
          </p:txBody>
        </p:sp>
        <p:sp>
          <p:nvSpPr>
            <p:cNvPr id="38" name="สี่เหลี่ยมผืนผ้า 37">
              <a:extLst>
                <a:ext uri="{FF2B5EF4-FFF2-40B4-BE49-F238E27FC236}">
                  <a16:creationId xmlns:a16="http://schemas.microsoft.com/office/drawing/2014/main" id="{BB412E5F-ADE0-4A2A-BFD2-F50E28B76AD2}"/>
                </a:ext>
              </a:extLst>
            </p:cNvPr>
            <p:cNvSpPr/>
            <p:nvPr/>
          </p:nvSpPr>
          <p:spPr>
            <a:xfrm>
              <a:off x="4500089" y="4651869"/>
              <a:ext cx="1916427" cy="103033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รูปแบบอิสระ: รูปร่าง 38">
              <a:extLst>
                <a:ext uri="{FF2B5EF4-FFF2-40B4-BE49-F238E27FC236}">
                  <a16:creationId xmlns:a16="http://schemas.microsoft.com/office/drawing/2014/main" id="{7C069153-97DA-4E3B-B741-6F341B55EDB0}"/>
                </a:ext>
              </a:extLst>
            </p:cNvPr>
            <p:cNvSpPr/>
            <p:nvPr/>
          </p:nvSpPr>
          <p:spPr>
            <a:xfrm>
              <a:off x="1347257" y="4308423"/>
              <a:ext cx="1493988" cy="1717228"/>
            </a:xfrm>
            <a:custGeom>
              <a:avLst/>
              <a:gdLst>
                <a:gd name="connsiteX0" fmla="*/ 0 w 1717228"/>
                <a:gd name="connsiteY0" fmla="*/ 746994 h 1493988"/>
                <a:gd name="connsiteX1" fmla="*/ 373497 w 1717228"/>
                <a:gd name="connsiteY1" fmla="*/ 0 h 1493988"/>
                <a:gd name="connsiteX2" fmla="*/ 1343731 w 1717228"/>
                <a:gd name="connsiteY2" fmla="*/ 0 h 1493988"/>
                <a:gd name="connsiteX3" fmla="*/ 1717228 w 1717228"/>
                <a:gd name="connsiteY3" fmla="*/ 746994 h 1493988"/>
                <a:gd name="connsiteX4" fmla="*/ 1343731 w 1717228"/>
                <a:gd name="connsiteY4" fmla="*/ 1493988 h 1493988"/>
                <a:gd name="connsiteX5" fmla="*/ 373497 w 1717228"/>
                <a:gd name="connsiteY5" fmla="*/ 1493988 h 1493988"/>
                <a:gd name="connsiteX6" fmla="*/ 0 w 1717228"/>
                <a:gd name="connsiteY6" fmla="*/ 746994 h 149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7228" h="1493988">
                  <a:moveTo>
                    <a:pt x="858614" y="0"/>
                  </a:moveTo>
                  <a:lnTo>
                    <a:pt x="1717228" y="324942"/>
                  </a:lnTo>
                  <a:lnTo>
                    <a:pt x="1717228" y="1169046"/>
                  </a:lnTo>
                  <a:lnTo>
                    <a:pt x="858614" y="1493988"/>
                  </a:lnTo>
                  <a:lnTo>
                    <a:pt x="0" y="1169046"/>
                  </a:lnTo>
                  <a:lnTo>
                    <a:pt x="0" y="324942"/>
                  </a:lnTo>
                  <a:lnTo>
                    <a:pt x="858614" y="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2813" tIns="267601" rIns="232813" bIns="267601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chemeClr val="bg1"/>
                  </a:solidFill>
                  <a:latin typeface="Athiti Light" panose="00000400000000000000" pitchFamily="2" charset="-34"/>
                  <a:cs typeface="Athiti Light" panose="00000400000000000000" pitchFamily="2" charset="-34"/>
                </a:rPr>
                <a:t>Sepsis</a:t>
              </a:r>
              <a:endParaRPr lang="th-TH" b="1" dirty="0">
                <a:solidFill>
                  <a:schemeClr val="bg1"/>
                </a:solidFill>
                <a:latin typeface="Athiti Light" panose="00000400000000000000" pitchFamily="2" charset="-34"/>
                <a:cs typeface="Athiti Light" panose="00000400000000000000" pitchFamily="2" charset="-34"/>
              </a:endParaRPr>
            </a:p>
          </p:txBody>
        </p:sp>
      </p:grpSp>
      <p:grpSp>
        <p:nvGrpSpPr>
          <p:cNvPr id="40" name="กลุ่ม 39">
            <a:extLst>
              <a:ext uri="{FF2B5EF4-FFF2-40B4-BE49-F238E27FC236}">
                <a16:creationId xmlns:a16="http://schemas.microsoft.com/office/drawing/2014/main" id="{DC76DDE1-5B38-4F58-A4F9-C761644B0B28}"/>
              </a:ext>
            </a:extLst>
          </p:cNvPr>
          <p:cNvGrpSpPr/>
          <p:nvPr/>
        </p:nvGrpSpPr>
        <p:grpSpPr>
          <a:xfrm>
            <a:off x="6694503" y="2500420"/>
            <a:ext cx="3814274" cy="4207621"/>
            <a:chOff x="1347257" y="1393256"/>
            <a:chExt cx="3911159" cy="4632395"/>
          </a:xfrm>
          <a:solidFill>
            <a:schemeClr val="accent1"/>
          </a:solidFill>
        </p:grpSpPr>
        <p:sp>
          <p:nvSpPr>
            <p:cNvPr id="41" name="รูปแบบอิสระ: รูปร่าง 40">
              <a:extLst>
                <a:ext uri="{FF2B5EF4-FFF2-40B4-BE49-F238E27FC236}">
                  <a16:creationId xmlns:a16="http://schemas.microsoft.com/office/drawing/2014/main" id="{47665E3A-8539-428B-9639-EA7DECF9E335}"/>
                </a:ext>
              </a:extLst>
            </p:cNvPr>
            <p:cNvSpPr/>
            <p:nvPr/>
          </p:nvSpPr>
          <p:spPr>
            <a:xfrm>
              <a:off x="2960765" y="1393256"/>
              <a:ext cx="1493988" cy="1717228"/>
            </a:xfrm>
            <a:custGeom>
              <a:avLst/>
              <a:gdLst>
                <a:gd name="connsiteX0" fmla="*/ 0 w 1717228"/>
                <a:gd name="connsiteY0" fmla="*/ 746994 h 1493988"/>
                <a:gd name="connsiteX1" fmla="*/ 373497 w 1717228"/>
                <a:gd name="connsiteY1" fmla="*/ 0 h 1493988"/>
                <a:gd name="connsiteX2" fmla="*/ 1343731 w 1717228"/>
                <a:gd name="connsiteY2" fmla="*/ 0 h 1493988"/>
                <a:gd name="connsiteX3" fmla="*/ 1717228 w 1717228"/>
                <a:gd name="connsiteY3" fmla="*/ 746994 h 1493988"/>
                <a:gd name="connsiteX4" fmla="*/ 1343731 w 1717228"/>
                <a:gd name="connsiteY4" fmla="*/ 1493988 h 1493988"/>
                <a:gd name="connsiteX5" fmla="*/ 373497 w 1717228"/>
                <a:gd name="connsiteY5" fmla="*/ 1493988 h 1493988"/>
                <a:gd name="connsiteX6" fmla="*/ 0 w 1717228"/>
                <a:gd name="connsiteY6" fmla="*/ 746994 h 149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7228" h="1493988">
                  <a:moveTo>
                    <a:pt x="858614" y="0"/>
                  </a:moveTo>
                  <a:lnTo>
                    <a:pt x="1717228" y="324942"/>
                  </a:lnTo>
                  <a:lnTo>
                    <a:pt x="1717228" y="1169046"/>
                  </a:lnTo>
                  <a:lnTo>
                    <a:pt x="858614" y="1493988"/>
                  </a:lnTo>
                  <a:lnTo>
                    <a:pt x="0" y="1169046"/>
                  </a:lnTo>
                  <a:lnTo>
                    <a:pt x="0" y="324942"/>
                  </a:lnTo>
                  <a:lnTo>
                    <a:pt x="858614" y="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2823" tIns="347611" rIns="312823" bIns="347611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chemeClr val="bg1"/>
                  </a:solidFill>
                  <a:latin typeface="Athiti Light" panose="00000400000000000000" pitchFamily="2" charset="-34"/>
                  <a:cs typeface="Athiti Light" panose="00000400000000000000" pitchFamily="2" charset="-34"/>
                </a:rPr>
                <a:t>PMQA</a:t>
              </a:r>
            </a:p>
          </p:txBody>
        </p:sp>
        <p:sp>
          <p:nvSpPr>
            <p:cNvPr id="43" name="รูปแบบอิสระ: รูปร่าง 42">
              <a:extLst>
                <a:ext uri="{FF2B5EF4-FFF2-40B4-BE49-F238E27FC236}">
                  <a16:creationId xmlns:a16="http://schemas.microsoft.com/office/drawing/2014/main" id="{2B3A923C-06A8-475D-88EC-3197FC921BD7}"/>
                </a:ext>
              </a:extLst>
            </p:cNvPr>
            <p:cNvSpPr/>
            <p:nvPr/>
          </p:nvSpPr>
          <p:spPr>
            <a:xfrm>
              <a:off x="1347257" y="1393256"/>
              <a:ext cx="1493988" cy="1717228"/>
            </a:xfrm>
            <a:custGeom>
              <a:avLst/>
              <a:gdLst>
                <a:gd name="connsiteX0" fmla="*/ 0 w 1717228"/>
                <a:gd name="connsiteY0" fmla="*/ 746994 h 1493988"/>
                <a:gd name="connsiteX1" fmla="*/ 373497 w 1717228"/>
                <a:gd name="connsiteY1" fmla="*/ 0 h 1493988"/>
                <a:gd name="connsiteX2" fmla="*/ 1343731 w 1717228"/>
                <a:gd name="connsiteY2" fmla="*/ 0 h 1493988"/>
                <a:gd name="connsiteX3" fmla="*/ 1717228 w 1717228"/>
                <a:gd name="connsiteY3" fmla="*/ 746994 h 1493988"/>
                <a:gd name="connsiteX4" fmla="*/ 1343731 w 1717228"/>
                <a:gd name="connsiteY4" fmla="*/ 1493988 h 1493988"/>
                <a:gd name="connsiteX5" fmla="*/ 373497 w 1717228"/>
                <a:gd name="connsiteY5" fmla="*/ 1493988 h 1493988"/>
                <a:gd name="connsiteX6" fmla="*/ 0 w 1717228"/>
                <a:gd name="connsiteY6" fmla="*/ 746994 h 149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7228" h="1493988">
                  <a:moveTo>
                    <a:pt x="858614" y="0"/>
                  </a:moveTo>
                  <a:lnTo>
                    <a:pt x="1717228" y="324942"/>
                  </a:lnTo>
                  <a:lnTo>
                    <a:pt x="1717228" y="1169046"/>
                  </a:lnTo>
                  <a:lnTo>
                    <a:pt x="858614" y="1493988"/>
                  </a:lnTo>
                  <a:lnTo>
                    <a:pt x="0" y="1169046"/>
                  </a:lnTo>
                  <a:lnTo>
                    <a:pt x="0" y="324942"/>
                  </a:lnTo>
                  <a:lnTo>
                    <a:pt x="858614" y="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2813" tIns="267601" rIns="232813" bIns="267601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>
                  <a:solidFill>
                    <a:schemeClr val="bg1"/>
                  </a:solidFill>
                  <a:latin typeface="Athiti Light" panose="00000400000000000000" pitchFamily="2" charset="-34"/>
                  <a:cs typeface="Athiti Light" panose="00000400000000000000" pitchFamily="2" charset="-34"/>
                </a:rPr>
                <a:t>HA</a:t>
              </a:r>
              <a:endParaRPr lang="th-TH" sz="2400" b="1" kern="1200" dirty="0">
                <a:solidFill>
                  <a:schemeClr val="bg1"/>
                </a:solidFill>
                <a:latin typeface="Athiti Light" panose="00000400000000000000" pitchFamily="2" charset="-34"/>
                <a:cs typeface="Athiti Light" panose="00000400000000000000" pitchFamily="2" charset="-34"/>
              </a:endParaRPr>
            </a:p>
          </p:txBody>
        </p:sp>
        <p:sp>
          <p:nvSpPr>
            <p:cNvPr id="44" name="รูปแบบอิสระ: รูปร่าง 43">
              <a:extLst>
                <a:ext uri="{FF2B5EF4-FFF2-40B4-BE49-F238E27FC236}">
                  <a16:creationId xmlns:a16="http://schemas.microsoft.com/office/drawing/2014/main" id="{FC0AA075-6CDA-485F-A78B-CBB88798E217}"/>
                </a:ext>
              </a:extLst>
            </p:cNvPr>
            <p:cNvSpPr/>
            <p:nvPr/>
          </p:nvSpPr>
          <p:spPr>
            <a:xfrm>
              <a:off x="2150920" y="2850840"/>
              <a:ext cx="1493988" cy="1717228"/>
            </a:xfrm>
            <a:custGeom>
              <a:avLst/>
              <a:gdLst>
                <a:gd name="connsiteX0" fmla="*/ 0 w 1717228"/>
                <a:gd name="connsiteY0" fmla="*/ 746994 h 1493988"/>
                <a:gd name="connsiteX1" fmla="*/ 373497 w 1717228"/>
                <a:gd name="connsiteY1" fmla="*/ 0 h 1493988"/>
                <a:gd name="connsiteX2" fmla="*/ 1343731 w 1717228"/>
                <a:gd name="connsiteY2" fmla="*/ 0 h 1493988"/>
                <a:gd name="connsiteX3" fmla="*/ 1717228 w 1717228"/>
                <a:gd name="connsiteY3" fmla="*/ 746994 h 1493988"/>
                <a:gd name="connsiteX4" fmla="*/ 1343731 w 1717228"/>
                <a:gd name="connsiteY4" fmla="*/ 1493988 h 1493988"/>
                <a:gd name="connsiteX5" fmla="*/ 373497 w 1717228"/>
                <a:gd name="connsiteY5" fmla="*/ 1493988 h 1493988"/>
                <a:gd name="connsiteX6" fmla="*/ 0 w 1717228"/>
                <a:gd name="connsiteY6" fmla="*/ 746994 h 149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7228" h="1493988">
                  <a:moveTo>
                    <a:pt x="858614" y="0"/>
                  </a:moveTo>
                  <a:lnTo>
                    <a:pt x="1717228" y="324942"/>
                  </a:lnTo>
                  <a:lnTo>
                    <a:pt x="1717228" y="1169046"/>
                  </a:lnTo>
                  <a:lnTo>
                    <a:pt x="858614" y="1493988"/>
                  </a:lnTo>
                  <a:lnTo>
                    <a:pt x="0" y="1169046"/>
                  </a:lnTo>
                  <a:lnTo>
                    <a:pt x="0" y="324942"/>
                  </a:lnTo>
                  <a:lnTo>
                    <a:pt x="858614" y="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9973" tIns="404761" rIns="369973" bIns="404761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latin typeface="Athiti Light" panose="00000400000000000000" pitchFamily="2" charset="-34"/>
                  <a:cs typeface="Athiti Light" panose="00000400000000000000" pitchFamily="2" charset="-34"/>
                </a:rPr>
                <a:t>Happy </a:t>
              </a:r>
              <a:r>
                <a:rPr lang="en-US" sz="1050" b="1" dirty="0">
                  <a:latin typeface="Athiti Light" panose="00000400000000000000" pitchFamily="2" charset="-34"/>
                  <a:cs typeface="Athiti Light" panose="00000400000000000000" pitchFamily="2" charset="-34"/>
                </a:rPr>
                <a:t>Organization</a:t>
              </a:r>
              <a:endParaRPr lang="th-TH" sz="1600" b="1" dirty="0">
                <a:latin typeface="Athiti Light" panose="00000400000000000000" pitchFamily="2" charset="-34"/>
                <a:cs typeface="Athiti Light" panose="00000400000000000000" pitchFamily="2" charset="-34"/>
              </a:endParaRPr>
            </a:p>
          </p:txBody>
        </p:sp>
        <p:sp>
          <p:nvSpPr>
            <p:cNvPr id="46" name="รูปแบบอิสระ: รูปร่าง 45">
              <a:extLst>
                <a:ext uri="{FF2B5EF4-FFF2-40B4-BE49-F238E27FC236}">
                  <a16:creationId xmlns:a16="http://schemas.microsoft.com/office/drawing/2014/main" id="{37D8FE0B-E54B-4151-BD43-CC2C91B0B581}"/>
                </a:ext>
              </a:extLst>
            </p:cNvPr>
            <p:cNvSpPr/>
            <p:nvPr/>
          </p:nvSpPr>
          <p:spPr>
            <a:xfrm>
              <a:off x="3764428" y="2850840"/>
              <a:ext cx="1493988" cy="1717228"/>
            </a:xfrm>
            <a:custGeom>
              <a:avLst/>
              <a:gdLst>
                <a:gd name="connsiteX0" fmla="*/ 0 w 1717228"/>
                <a:gd name="connsiteY0" fmla="*/ 746994 h 1493988"/>
                <a:gd name="connsiteX1" fmla="*/ 373497 w 1717228"/>
                <a:gd name="connsiteY1" fmla="*/ 0 h 1493988"/>
                <a:gd name="connsiteX2" fmla="*/ 1343731 w 1717228"/>
                <a:gd name="connsiteY2" fmla="*/ 0 h 1493988"/>
                <a:gd name="connsiteX3" fmla="*/ 1717228 w 1717228"/>
                <a:gd name="connsiteY3" fmla="*/ 746994 h 1493988"/>
                <a:gd name="connsiteX4" fmla="*/ 1343731 w 1717228"/>
                <a:gd name="connsiteY4" fmla="*/ 1493988 h 1493988"/>
                <a:gd name="connsiteX5" fmla="*/ 373497 w 1717228"/>
                <a:gd name="connsiteY5" fmla="*/ 1493988 h 1493988"/>
                <a:gd name="connsiteX6" fmla="*/ 0 w 1717228"/>
                <a:gd name="connsiteY6" fmla="*/ 746994 h 149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7228" h="1493988">
                  <a:moveTo>
                    <a:pt x="858614" y="0"/>
                  </a:moveTo>
                  <a:lnTo>
                    <a:pt x="1717228" y="324942"/>
                  </a:lnTo>
                  <a:lnTo>
                    <a:pt x="1717228" y="1169046"/>
                  </a:lnTo>
                  <a:lnTo>
                    <a:pt x="858614" y="1493988"/>
                  </a:lnTo>
                  <a:lnTo>
                    <a:pt x="0" y="1169046"/>
                  </a:lnTo>
                  <a:lnTo>
                    <a:pt x="0" y="324942"/>
                  </a:lnTo>
                  <a:lnTo>
                    <a:pt x="858614" y="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2813" tIns="267601" rIns="232813" bIns="267601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 err="1">
                  <a:latin typeface="Athiti Light" panose="00000400000000000000" pitchFamily="2" charset="-34"/>
                  <a:cs typeface="Athiti Light" panose="00000400000000000000" pitchFamily="2" charset="-34"/>
                </a:rPr>
                <a:t>Planfin</a:t>
              </a:r>
              <a:endParaRPr lang="th-TH" sz="1800" b="1" kern="1200" dirty="0">
                <a:latin typeface="Athiti Light" panose="00000400000000000000" pitchFamily="2" charset="-34"/>
                <a:cs typeface="Athiti Light" panose="00000400000000000000" pitchFamily="2" charset="-34"/>
              </a:endParaRPr>
            </a:p>
          </p:txBody>
        </p:sp>
        <p:sp>
          <p:nvSpPr>
            <p:cNvPr id="47" name="รูปแบบอิสระ: รูปร่าง 46">
              <a:extLst>
                <a:ext uri="{FF2B5EF4-FFF2-40B4-BE49-F238E27FC236}">
                  <a16:creationId xmlns:a16="http://schemas.microsoft.com/office/drawing/2014/main" id="{967A63EF-0EFD-473C-9F2D-60741EBBC0A3}"/>
                </a:ext>
              </a:extLst>
            </p:cNvPr>
            <p:cNvSpPr/>
            <p:nvPr/>
          </p:nvSpPr>
          <p:spPr>
            <a:xfrm>
              <a:off x="2959735" y="4308423"/>
              <a:ext cx="1493988" cy="1717228"/>
            </a:xfrm>
            <a:custGeom>
              <a:avLst/>
              <a:gdLst>
                <a:gd name="connsiteX0" fmla="*/ 0 w 1717228"/>
                <a:gd name="connsiteY0" fmla="*/ 746994 h 1493988"/>
                <a:gd name="connsiteX1" fmla="*/ 373497 w 1717228"/>
                <a:gd name="connsiteY1" fmla="*/ 0 h 1493988"/>
                <a:gd name="connsiteX2" fmla="*/ 1343731 w 1717228"/>
                <a:gd name="connsiteY2" fmla="*/ 0 h 1493988"/>
                <a:gd name="connsiteX3" fmla="*/ 1717228 w 1717228"/>
                <a:gd name="connsiteY3" fmla="*/ 746994 h 1493988"/>
                <a:gd name="connsiteX4" fmla="*/ 1343731 w 1717228"/>
                <a:gd name="connsiteY4" fmla="*/ 1493988 h 1493988"/>
                <a:gd name="connsiteX5" fmla="*/ 373497 w 1717228"/>
                <a:gd name="connsiteY5" fmla="*/ 1493988 h 1493988"/>
                <a:gd name="connsiteX6" fmla="*/ 0 w 1717228"/>
                <a:gd name="connsiteY6" fmla="*/ 746994 h 149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7228" h="1493988">
                  <a:moveTo>
                    <a:pt x="858614" y="0"/>
                  </a:moveTo>
                  <a:lnTo>
                    <a:pt x="1717228" y="324942"/>
                  </a:lnTo>
                  <a:lnTo>
                    <a:pt x="1717228" y="1169046"/>
                  </a:lnTo>
                  <a:lnTo>
                    <a:pt x="858614" y="1493988"/>
                  </a:lnTo>
                  <a:lnTo>
                    <a:pt x="0" y="1169046"/>
                  </a:lnTo>
                  <a:lnTo>
                    <a:pt x="0" y="324942"/>
                  </a:lnTo>
                  <a:lnTo>
                    <a:pt x="858614" y="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2823" tIns="347611" rIns="312823" bIns="347611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b="1" dirty="0">
                  <a:latin typeface="Athiti Light" panose="00000400000000000000" pitchFamily="2" charset="-34"/>
                  <a:cs typeface="Athiti Light" panose="00000400000000000000" pitchFamily="2" charset="-34"/>
                </a:rPr>
                <a:t>รพ.สต.ติดดาว</a:t>
              </a:r>
              <a:endParaRPr lang="th-TH" sz="2000" b="1" kern="1200" dirty="0">
                <a:latin typeface="Athiti Light" panose="00000400000000000000" pitchFamily="2" charset="-34"/>
                <a:cs typeface="Athiti Light" panose="00000400000000000000" pitchFamily="2" charset="-34"/>
              </a:endParaRPr>
            </a:p>
          </p:txBody>
        </p:sp>
        <p:sp>
          <p:nvSpPr>
            <p:cNvPr id="49" name="รูปแบบอิสระ: รูปร่าง 48">
              <a:extLst>
                <a:ext uri="{FF2B5EF4-FFF2-40B4-BE49-F238E27FC236}">
                  <a16:creationId xmlns:a16="http://schemas.microsoft.com/office/drawing/2014/main" id="{51E7A186-0896-484B-85CB-363321B8A4A7}"/>
                </a:ext>
              </a:extLst>
            </p:cNvPr>
            <p:cNvSpPr/>
            <p:nvPr/>
          </p:nvSpPr>
          <p:spPr>
            <a:xfrm>
              <a:off x="1347257" y="4308423"/>
              <a:ext cx="1493988" cy="1717228"/>
            </a:xfrm>
            <a:custGeom>
              <a:avLst/>
              <a:gdLst>
                <a:gd name="connsiteX0" fmla="*/ 0 w 1717228"/>
                <a:gd name="connsiteY0" fmla="*/ 746994 h 1493988"/>
                <a:gd name="connsiteX1" fmla="*/ 373497 w 1717228"/>
                <a:gd name="connsiteY1" fmla="*/ 0 h 1493988"/>
                <a:gd name="connsiteX2" fmla="*/ 1343731 w 1717228"/>
                <a:gd name="connsiteY2" fmla="*/ 0 h 1493988"/>
                <a:gd name="connsiteX3" fmla="*/ 1717228 w 1717228"/>
                <a:gd name="connsiteY3" fmla="*/ 746994 h 1493988"/>
                <a:gd name="connsiteX4" fmla="*/ 1343731 w 1717228"/>
                <a:gd name="connsiteY4" fmla="*/ 1493988 h 1493988"/>
                <a:gd name="connsiteX5" fmla="*/ 373497 w 1717228"/>
                <a:gd name="connsiteY5" fmla="*/ 1493988 h 1493988"/>
                <a:gd name="connsiteX6" fmla="*/ 0 w 1717228"/>
                <a:gd name="connsiteY6" fmla="*/ 746994 h 149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7228" h="1493988">
                  <a:moveTo>
                    <a:pt x="858614" y="0"/>
                  </a:moveTo>
                  <a:lnTo>
                    <a:pt x="1717228" y="324942"/>
                  </a:lnTo>
                  <a:lnTo>
                    <a:pt x="1717228" y="1169046"/>
                  </a:lnTo>
                  <a:lnTo>
                    <a:pt x="858614" y="1493988"/>
                  </a:lnTo>
                  <a:lnTo>
                    <a:pt x="0" y="1169046"/>
                  </a:lnTo>
                  <a:lnTo>
                    <a:pt x="0" y="324942"/>
                  </a:lnTo>
                  <a:lnTo>
                    <a:pt x="858614" y="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2813" tIns="267601" rIns="232813" bIns="26760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h-TH" sz="2000" b="1" dirty="0">
                  <a:latin typeface="Athiti Light" panose="00000400000000000000" pitchFamily="2" charset="-34"/>
                  <a:cs typeface="Athiti Light" panose="00000400000000000000" pitchFamily="2" charset="-34"/>
                </a:rPr>
                <a:t>การบริหารกำลังคน</a:t>
              </a:r>
              <a:endParaRPr lang="th-TH" sz="2000" b="1" kern="1200" dirty="0">
                <a:latin typeface="Athiti Light" panose="00000400000000000000" pitchFamily="2" charset="-34"/>
                <a:cs typeface="Athiti Light" panose="00000400000000000000" pitchFamily="2" charset="-34"/>
              </a:endParaRPr>
            </a:p>
          </p:txBody>
        </p:sp>
      </p:grpSp>
      <p:graphicFrame>
        <p:nvGraphicFramePr>
          <p:cNvPr id="42" name="แผนภูมิ 41">
            <a:extLst>
              <a:ext uri="{FF2B5EF4-FFF2-40B4-BE49-F238E27FC236}">
                <a16:creationId xmlns:a16="http://schemas.microsoft.com/office/drawing/2014/main" id="{055A441B-5EF2-40C4-A972-7FAEAD91F9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1062284"/>
              </p:ext>
            </p:extLst>
          </p:nvPr>
        </p:nvGraphicFramePr>
        <p:xfrm>
          <a:off x="8863576" y="697750"/>
          <a:ext cx="3893678" cy="2529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" name="สี่เหลี่ยมผืนผ้า 44">
            <a:extLst>
              <a:ext uri="{FF2B5EF4-FFF2-40B4-BE49-F238E27FC236}">
                <a16:creationId xmlns:a16="http://schemas.microsoft.com/office/drawing/2014/main" id="{027ED22B-9639-441D-AE13-1654FA12B5DD}"/>
              </a:ext>
            </a:extLst>
          </p:cNvPr>
          <p:cNvSpPr/>
          <p:nvPr/>
        </p:nvSpPr>
        <p:spPr>
          <a:xfrm>
            <a:off x="0" y="136477"/>
            <a:ext cx="12192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ผลการดำเนินงานตามคำรับรองการปฏิบัติราชการฯ (</a:t>
            </a:r>
            <a:r>
              <a:rPr lang="en-US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PA) </a:t>
            </a:r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ไตรมาส </a:t>
            </a:r>
            <a:r>
              <a:rPr lang="en-US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2 </a:t>
            </a:r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จ.ยะลา</a:t>
            </a:r>
            <a:endParaRPr lang="th-TH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8" name="รูปภาพ 47">
            <a:extLst>
              <a:ext uri="{FF2B5EF4-FFF2-40B4-BE49-F238E27FC236}">
                <a16:creationId xmlns:a16="http://schemas.microsoft.com/office/drawing/2014/main" id="{3FF1AA16-C139-4881-B302-C0F0AE77E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64"/>
            <a:ext cx="855692" cy="857552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497F8FFC-1305-4764-80F1-6F91B72952A9}"/>
              </a:ext>
            </a:extLst>
          </p:cNvPr>
          <p:cNvSpPr/>
          <p:nvPr/>
        </p:nvSpPr>
        <p:spPr>
          <a:xfrm>
            <a:off x="1741319" y="1176491"/>
            <a:ext cx="682449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Athiti Medium" panose="00000600000000000000" pitchFamily="2" charset="-34"/>
                <a:cs typeface="Athiti Medium" panose="00000600000000000000" pitchFamily="2" charset="-34"/>
              </a:rPr>
              <a:t>PA 19 KPI	</a:t>
            </a:r>
            <a:r>
              <a:rPr lang="th-TH" dirty="0">
                <a:latin typeface="Athiti Medium" panose="00000600000000000000" pitchFamily="2" charset="-34"/>
                <a:cs typeface="Athiti Medium" panose="00000600000000000000" pitchFamily="2" charset="-34"/>
              </a:rPr>
              <a:t>ผ่าน </a:t>
            </a:r>
            <a:r>
              <a:rPr lang="en-US" dirty="0">
                <a:latin typeface="Athiti Medium" panose="00000600000000000000" pitchFamily="2" charset="-34"/>
                <a:cs typeface="Athiti Medium" panose="00000600000000000000" pitchFamily="2" charset="-34"/>
              </a:rPr>
              <a:t>   14 KPI </a:t>
            </a:r>
            <a:r>
              <a:rPr lang="th-TH" dirty="0">
                <a:latin typeface="Athiti Medium" panose="00000600000000000000" pitchFamily="2" charset="-34"/>
                <a:cs typeface="Athiti Medium" panose="00000600000000000000" pitchFamily="2" charset="-34"/>
              </a:rPr>
              <a:t>คิดเป็นร้อยละ  73.7</a:t>
            </a:r>
          </a:p>
          <a:p>
            <a:r>
              <a:rPr lang="th-TH" dirty="0">
                <a:latin typeface="Athiti Medium" panose="00000600000000000000" pitchFamily="2" charset="-34"/>
                <a:cs typeface="Athiti Medium" panose="00000600000000000000" pitchFamily="2" charset="-34"/>
              </a:rPr>
              <a:t>		ไม่ผ่าน </a:t>
            </a:r>
            <a:r>
              <a:rPr lang="en-US" dirty="0">
                <a:latin typeface="Athiti Medium" panose="00000600000000000000" pitchFamily="2" charset="-34"/>
                <a:cs typeface="Athiti Medium" panose="00000600000000000000" pitchFamily="2" charset="-34"/>
              </a:rPr>
              <a:t>14 KPI </a:t>
            </a:r>
            <a:r>
              <a:rPr lang="th-TH" dirty="0">
                <a:latin typeface="Athiti Medium" panose="00000600000000000000" pitchFamily="2" charset="-34"/>
                <a:cs typeface="Athiti Medium" panose="00000600000000000000" pitchFamily="2" charset="-34"/>
              </a:rPr>
              <a:t>คิดเป็นร้อยละ  26.3</a:t>
            </a:r>
          </a:p>
        </p:txBody>
      </p:sp>
    </p:spTree>
    <p:extLst>
      <p:ext uri="{BB962C8B-B14F-4D97-AF65-F5344CB8AC3E}">
        <p14:creationId xmlns:p14="http://schemas.microsoft.com/office/powerpoint/2010/main" val="2463228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3E41C20-905A-4377-927E-CD3D213B3D7B}"/>
              </a:ext>
            </a:extLst>
          </p:cNvPr>
          <p:cNvSpPr/>
          <p:nvPr/>
        </p:nvSpPr>
        <p:spPr>
          <a:xfrm>
            <a:off x="0" y="136477"/>
            <a:ext cx="12192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ผลการดำเนินงานตามคำรับรองการปฏิบัติราชการฯ (</a:t>
            </a:r>
            <a:r>
              <a:rPr lang="en-US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PA) </a:t>
            </a:r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ไตรมาส </a:t>
            </a:r>
            <a:r>
              <a:rPr lang="en-US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2 </a:t>
            </a:r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จ.ยะลา</a:t>
            </a:r>
            <a:endParaRPr lang="th-TH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5DD8C29-0DF8-4F39-96A6-ED8F4B681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64"/>
            <a:ext cx="855692" cy="857552"/>
          </a:xfrm>
          <a:prstGeom prst="rect">
            <a:avLst/>
          </a:prstGeom>
        </p:spPr>
      </p:pic>
      <p:graphicFrame>
        <p:nvGraphicFramePr>
          <p:cNvPr id="2" name="ไดอะแกรม 1">
            <a:extLst>
              <a:ext uri="{FF2B5EF4-FFF2-40B4-BE49-F238E27FC236}">
                <a16:creationId xmlns:a16="http://schemas.microsoft.com/office/drawing/2014/main" id="{AAF92FFC-4CEC-4D45-AE15-501AC6FCB4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9688064"/>
              </p:ext>
            </p:extLst>
          </p:nvPr>
        </p:nvGraphicFramePr>
        <p:xfrm>
          <a:off x="-2039815" y="810139"/>
          <a:ext cx="16149710" cy="727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ไดอะแกรม 9">
            <a:extLst>
              <a:ext uri="{FF2B5EF4-FFF2-40B4-BE49-F238E27FC236}">
                <a16:creationId xmlns:a16="http://schemas.microsoft.com/office/drawing/2014/main" id="{62C499CF-F7AB-4562-9591-4B7FB3D55A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6778571"/>
              </p:ext>
            </p:extLst>
          </p:nvPr>
        </p:nvGraphicFramePr>
        <p:xfrm>
          <a:off x="4885899" y="1784645"/>
          <a:ext cx="6641167" cy="1012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ตัวแทนเนื้อหา 12">
            <a:extLst>
              <a:ext uri="{FF2B5EF4-FFF2-40B4-BE49-F238E27FC236}">
                <a16:creationId xmlns:a16="http://schemas.microsoft.com/office/drawing/2014/main" id="{F10C0458-E351-408A-9809-BB515B3D53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102243"/>
              </p:ext>
            </p:extLst>
          </p:nvPr>
        </p:nvGraphicFramePr>
        <p:xfrm>
          <a:off x="539645" y="3161635"/>
          <a:ext cx="11306611" cy="3559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B188567D-D6E0-4AF8-80D5-CE2B552B4F72}"/>
              </a:ext>
            </a:extLst>
          </p:cNvPr>
          <p:cNvSpPr/>
          <p:nvPr/>
        </p:nvSpPr>
        <p:spPr>
          <a:xfrm>
            <a:off x="968318" y="2566669"/>
            <a:ext cx="2449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th-TH" sz="2400" b="1" dirty="0">
                <a:solidFill>
                  <a:srgbClr val="C0000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กิจกรรมที่ดำเนินงาน</a:t>
            </a:r>
            <a:endParaRPr lang="th-TH" sz="2400" b="1" dirty="0">
              <a:solidFill>
                <a:srgbClr val="C00000"/>
              </a:solidFill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6590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à¸à¸¥à¸à¸²à¸£à¸à¹à¸à¸«à¸²à¸£à¸¹à¸à¸ à¸²à¸à¸ªà¸³à¸«à¸£à¸±à¸ thank you png">
            <a:extLst>
              <a:ext uri="{FF2B5EF4-FFF2-40B4-BE49-F238E27FC236}">
                <a16:creationId xmlns:a16="http://schemas.microsoft.com/office/drawing/2014/main" id="{DC7D81B3-8FF6-44E9-9E49-906FAA65E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27" y="1720037"/>
            <a:ext cx="8252346" cy="240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958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3E41C20-905A-4377-927E-CD3D213B3D7B}"/>
              </a:ext>
            </a:extLst>
          </p:cNvPr>
          <p:cNvSpPr/>
          <p:nvPr/>
        </p:nvSpPr>
        <p:spPr>
          <a:xfrm>
            <a:off x="0" y="136477"/>
            <a:ext cx="12192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ผลการดำเนินงานตามคำรับรองการปฏิบัติราชการฯ (</a:t>
            </a:r>
            <a:r>
              <a:rPr lang="en-US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PA) </a:t>
            </a:r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ไตรมาส </a:t>
            </a:r>
            <a:r>
              <a:rPr lang="en-US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2 </a:t>
            </a:r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จ.ยะลา</a:t>
            </a:r>
            <a:endParaRPr lang="th-TH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5DD8C29-0DF8-4F39-96A6-ED8F4B681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64"/>
            <a:ext cx="855692" cy="857552"/>
          </a:xfrm>
          <a:prstGeom prst="rect">
            <a:avLst/>
          </a:prstGeom>
        </p:spPr>
      </p:pic>
      <p:graphicFrame>
        <p:nvGraphicFramePr>
          <p:cNvPr id="2" name="ไดอะแกรม 1">
            <a:extLst>
              <a:ext uri="{FF2B5EF4-FFF2-40B4-BE49-F238E27FC236}">
                <a16:creationId xmlns:a16="http://schemas.microsoft.com/office/drawing/2014/main" id="{AAF92FFC-4CEC-4D45-AE15-501AC6FCB4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5209587"/>
              </p:ext>
            </p:extLst>
          </p:nvPr>
        </p:nvGraphicFramePr>
        <p:xfrm>
          <a:off x="-871941" y="810138"/>
          <a:ext cx="13935882" cy="838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ไดอะแกรม 9">
            <a:extLst>
              <a:ext uri="{FF2B5EF4-FFF2-40B4-BE49-F238E27FC236}">
                <a16:creationId xmlns:a16="http://schemas.microsoft.com/office/drawing/2014/main" id="{62C499CF-F7AB-4562-9591-4B7FB3D55A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4623603"/>
              </p:ext>
            </p:extLst>
          </p:nvPr>
        </p:nvGraphicFramePr>
        <p:xfrm>
          <a:off x="3367191" y="1684590"/>
          <a:ext cx="7040757" cy="1764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ตัวแทนเนื้อหา 12">
            <a:extLst>
              <a:ext uri="{FF2B5EF4-FFF2-40B4-BE49-F238E27FC236}">
                <a16:creationId xmlns:a16="http://schemas.microsoft.com/office/drawing/2014/main" id="{F10C0458-E351-408A-9809-BB515B3D53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7159970"/>
              </p:ext>
            </p:extLst>
          </p:nvPr>
        </p:nvGraphicFramePr>
        <p:xfrm>
          <a:off x="539646" y="3556167"/>
          <a:ext cx="11112708" cy="3078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B188567D-D6E0-4AF8-80D5-CE2B552B4F72}"/>
              </a:ext>
            </a:extLst>
          </p:cNvPr>
          <p:cNvSpPr/>
          <p:nvPr/>
        </p:nvSpPr>
        <p:spPr>
          <a:xfrm>
            <a:off x="352228" y="3041848"/>
            <a:ext cx="2449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th-TH" sz="2400" b="1" dirty="0">
                <a:solidFill>
                  <a:srgbClr val="C0000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กิจกรรมที่ดำเนินงาน</a:t>
            </a:r>
            <a:endParaRPr lang="th-TH" sz="2400" b="1" dirty="0">
              <a:solidFill>
                <a:srgbClr val="C00000"/>
              </a:solidFill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18993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3E41C20-905A-4377-927E-CD3D213B3D7B}"/>
              </a:ext>
            </a:extLst>
          </p:cNvPr>
          <p:cNvSpPr/>
          <p:nvPr/>
        </p:nvSpPr>
        <p:spPr>
          <a:xfrm>
            <a:off x="0" y="136477"/>
            <a:ext cx="12192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ผลการดำเนินงานตามคำรับรองการปฏิบัติราชการฯ (</a:t>
            </a:r>
            <a:r>
              <a:rPr lang="en-US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PA) </a:t>
            </a:r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ไตรมาส </a:t>
            </a:r>
            <a:r>
              <a:rPr lang="en-US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2 </a:t>
            </a:r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จ.ยะลา</a:t>
            </a:r>
            <a:endParaRPr lang="th-TH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5DD8C29-0DF8-4F39-96A6-ED8F4B681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64"/>
            <a:ext cx="855692" cy="857552"/>
          </a:xfrm>
          <a:prstGeom prst="rect">
            <a:avLst/>
          </a:prstGeom>
        </p:spPr>
      </p:pic>
      <p:graphicFrame>
        <p:nvGraphicFramePr>
          <p:cNvPr id="2" name="ไดอะแกรม 1">
            <a:extLst>
              <a:ext uri="{FF2B5EF4-FFF2-40B4-BE49-F238E27FC236}">
                <a16:creationId xmlns:a16="http://schemas.microsoft.com/office/drawing/2014/main" id="{AAF92FFC-4CEC-4D45-AE15-501AC6FCB4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2575310"/>
              </p:ext>
            </p:extLst>
          </p:nvPr>
        </p:nvGraphicFramePr>
        <p:xfrm>
          <a:off x="-1096687" y="769022"/>
          <a:ext cx="13935882" cy="523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ไดอะแกรม 9">
            <a:extLst>
              <a:ext uri="{FF2B5EF4-FFF2-40B4-BE49-F238E27FC236}">
                <a16:creationId xmlns:a16="http://schemas.microsoft.com/office/drawing/2014/main" id="{62C499CF-F7AB-4562-9591-4B7FB3D55A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954110"/>
              </p:ext>
            </p:extLst>
          </p:nvPr>
        </p:nvGraphicFramePr>
        <p:xfrm>
          <a:off x="5871254" y="1353294"/>
          <a:ext cx="5892900" cy="801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ตัวแทนเนื้อหา 12">
            <a:extLst>
              <a:ext uri="{FF2B5EF4-FFF2-40B4-BE49-F238E27FC236}">
                <a16:creationId xmlns:a16="http://schemas.microsoft.com/office/drawing/2014/main" id="{F10C0458-E351-408A-9809-BB515B3D53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868262"/>
              </p:ext>
            </p:extLst>
          </p:nvPr>
        </p:nvGraphicFramePr>
        <p:xfrm>
          <a:off x="352227" y="4229393"/>
          <a:ext cx="11609695" cy="2784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B188567D-D6E0-4AF8-80D5-CE2B552B4F72}"/>
              </a:ext>
            </a:extLst>
          </p:cNvPr>
          <p:cNvSpPr/>
          <p:nvPr/>
        </p:nvSpPr>
        <p:spPr>
          <a:xfrm>
            <a:off x="5543707" y="4043616"/>
            <a:ext cx="2449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th-TH" sz="2400" b="1" dirty="0">
                <a:solidFill>
                  <a:srgbClr val="C0000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กิจกรรมที่ดำเนินงาน</a:t>
            </a:r>
            <a:endParaRPr lang="th-TH" sz="2400" b="1" dirty="0">
              <a:solidFill>
                <a:srgbClr val="C00000"/>
              </a:solidFill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D62BBE8D-F7F7-43F9-A01E-17D7F0976E8C}"/>
              </a:ext>
            </a:extLst>
          </p:cNvPr>
          <p:cNvSpPr/>
          <p:nvPr/>
        </p:nvSpPr>
        <p:spPr>
          <a:xfrm>
            <a:off x="414745" y="1463122"/>
            <a:ext cx="483818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1800" b="1" dirty="0">
                <a:latin typeface="Athiti Light" panose="00000400000000000000" pitchFamily="2" charset="-34"/>
                <a:cs typeface="Athiti Light" panose="00000400000000000000" pitchFamily="2" charset="-34"/>
              </a:rPr>
              <a:t> 2.1 เด็กอายุ 0-5 ปี ได้รับการคัดกรองพัฒนาการ</a:t>
            </a:r>
          </a:p>
          <a:p>
            <a:r>
              <a:rPr lang="th-TH" sz="1800" b="1" dirty="0">
                <a:latin typeface="Athiti Light" panose="00000400000000000000" pitchFamily="2" charset="-34"/>
                <a:cs typeface="Athiti Light" panose="00000400000000000000" pitchFamily="2" charset="-34"/>
              </a:rPr>
              <a:t>ร้อยละ 90</a:t>
            </a:r>
          </a:p>
        </p:txBody>
      </p:sp>
      <p:graphicFrame>
        <p:nvGraphicFramePr>
          <p:cNvPr id="9" name="ไดอะแกรม 8">
            <a:extLst>
              <a:ext uri="{FF2B5EF4-FFF2-40B4-BE49-F238E27FC236}">
                <a16:creationId xmlns:a16="http://schemas.microsoft.com/office/drawing/2014/main" id="{466D5365-380E-484D-A42B-94D4C8A915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335342"/>
              </p:ext>
            </p:extLst>
          </p:nvPr>
        </p:nvGraphicFramePr>
        <p:xfrm>
          <a:off x="5871254" y="2934995"/>
          <a:ext cx="5892900" cy="483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5A2BA6AE-9381-4634-8036-D2833922DBDA}"/>
              </a:ext>
            </a:extLst>
          </p:cNvPr>
          <p:cNvSpPr/>
          <p:nvPr/>
        </p:nvSpPr>
        <p:spPr>
          <a:xfrm>
            <a:off x="352227" y="2207892"/>
            <a:ext cx="486944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sz="1800" b="1" dirty="0">
                <a:latin typeface="Athiti Light" panose="00000400000000000000" pitchFamily="2" charset="-34"/>
                <a:cs typeface="Athiti Light" panose="00000400000000000000" pitchFamily="2" charset="-34"/>
              </a:rPr>
              <a:t> 2.2 เด็กอายุ 0-5 ปี ได้รับการคัดกรอง พัฒนาการ</a:t>
            </a:r>
          </a:p>
          <a:p>
            <a:r>
              <a:rPr lang="th-TH" sz="1800" b="1" dirty="0">
                <a:latin typeface="Athiti Light" panose="00000400000000000000" pitchFamily="2" charset="-34"/>
                <a:cs typeface="Athiti Light" panose="00000400000000000000" pitchFamily="2" charset="-34"/>
              </a:rPr>
              <a:t>        พบสงสัยล่าช้า ร้อยละ 20</a:t>
            </a: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5B4F2DD1-CA91-4B54-8C06-0AEED58DE0A1}"/>
              </a:ext>
            </a:extLst>
          </p:cNvPr>
          <p:cNvSpPr/>
          <p:nvPr/>
        </p:nvSpPr>
        <p:spPr>
          <a:xfrm>
            <a:off x="383485" y="2962290"/>
            <a:ext cx="483818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1800" b="1" dirty="0">
                <a:latin typeface="Athiti Light" panose="00000400000000000000" pitchFamily="2" charset="-34"/>
                <a:cs typeface="Athiti Light" panose="00000400000000000000" pitchFamily="2" charset="-34"/>
              </a:rPr>
              <a:t>2.3 เด็กอายุ 0-5 ปี ที่สงสัยล่าช้าได้รับการ</a:t>
            </a:r>
          </a:p>
          <a:p>
            <a:r>
              <a:rPr lang="th-TH" sz="1800" b="1" dirty="0">
                <a:latin typeface="Athiti Light" panose="00000400000000000000" pitchFamily="2" charset="-34"/>
                <a:cs typeface="Athiti Light" panose="00000400000000000000" pitchFamily="2" charset="-34"/>
              </a:rPr>
              <a:t>        ติดตาม/ส่งต่อ ร้อยละ 90</a:t>
            </a:r>
          </a:p>
        </p:txBody>
      </p:sp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F31B99BC-A308-4A4F-BBF4-6E55AAFCD048}"/>
              </a:ext>
            </a:extLst>
          </p:cNvPr>
          <p:cNvSpPr/>
          <p:nvPr/>
        </p:nvSpPr>
        <p:spPr>
          <a:xfrm>
            <a:off x="383486" y="3710361"/>
            <a:ext cx="483818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sz="1800" b="1" dirty="0">
                <a:latin typeface="Athiti Light" panose="00000400000000000000" pitchFamily="2" charset="-34"/>
                <a:cs typeface="Athiti Light" panose="00000400000000000000" pitchFamily="2" charset="-34"/>
              </a:rPr>
              <a:t>2.4 เด็กพัฒนาการล่าช้าได้รับการกระตุ้น</a:t>
            </a:r>
          </a:p>
          <a:p>
            <a:r>
              <a:rPr lang="th-TH" sz="1800" b="1" dirty="0">
                <a:latin typeface="Athiti Light" panose="00000400000000000000" pitchFamily="2" charset="-34"/>
                <a:cs typeface="Athiti Light" panose="00000400000000000000" pitchFamily="2" charset="-34"/>
              </a:rPr>
              <a:t>        พัฒนาการด้วย </a:t>
            </a:r>
            <a:r>
              <a:rPr lang="en-US" sz="1800" b="1" dirty="0">
                <a:latin typeface="Athiti Light" panose="00000400000000000000" pitchFamily="2" charset="-34"/>
                <a:cs typeface="Athiti Light" panose="00000400000000000000" pitchFamily="2" charset="-34"/>
              </a:rPr>
              <a:t>TEDA 41</a:t>
            </a:r>
            <a:r>
              <a:rPr lang="th-TH" sz="1800" b="1" dirty="0">
                <a:latin typeface="Athiti Light" panose="00000400000000000000" pitchFamily="2" charset="-34"/>
                <a:cs typeface="Athiti Light" panose="00000400000000000000" pitchFamily="2" charset="-34"/>
              </a:rPr>
              <a:t> ร้อยละ 60</a:t>
            </a:r>
          </a:p>
        </p:txBody>
      </p:sp>
      <p:graphicFrame>
        <p:nvGraphicFramePr>
          <p:cNvPr id="18" name="ไดอะแกรม 17">
            <a:extLst>
              <a:ext uri="{FF2B5EF4-FFF2-40B4-BE49-F238E27FC236}">
                <a16:creationId xmlns:a16="http://schemas.microsoft.com/office/drawing/2014/main" id="{A33B0599-D29A-49BD-8316-254CD7EFFC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8539370"/>
              </p:ext>
            </p:extLst>
          </p:nvPr>
        </p:nvGraphicFramePr>
        <p:xfrm>
          <a:off x="5871254" y="2267547"/>
          <a:ext cx="5892900" cy="483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9" name="ไดอะแกรม 18">
            <a:extLst>
              <a:ext uri="{FF2B5EF4-FFF2-40B4-BE49-F238E27FC236}">
                <a16:creationId xmlns:a16="http://schemas.microsoft.com/office/drawing/2014/main" id="{B9AB472C-810E-443A-AE43-15E93F2FE8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6619732"/>
              </p:ext>
            </p:extLst>
          </p:nvPr>
        </p:nvGraphicFramePr>
        <p:xfrm>
          <a:off x="5871254" y="3562288"/>
          <a:ext cx="5892900" cy="483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</p:spTree>
    <p:extLst>
      <p:ext uri="{BB962C8B-B14F-4D97-AF65-F5344CB8AC3E}">
        <p14:creationId xmlns:p14="http://schemas.microsoft.com/office/powerpoint/2010/main" val="1758559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3E41C20-905A-4377-927E-CD3D213B3D7B}"/>
              </a:ext>
            </a:extLst>
          </p:cNvPr>
          <p:cNvSpPr/>
          <p:nvPr/>
        </p:nvSpPr>
        <p:spPr>
          <a:xfrm>
            <a:off x="0" y="136477"/>
            <a:ext cx="12192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ผลการดำเนินงานตามคำรับรองการปฏิบัติราชการฯ (</a:t>
            </a:r>
            <a:r>
              <a:rPr lang="en-US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PA) </a:t>
            </a:r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ไตรมาส </a:t>
            </a:r>
            <a:r>
              <a:rPr lang="en-US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2 </a:t>
            </a:r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จ.ยะลา</a:t>
            </a:r>
            <a:endParaRPr lang="th-TH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5DD8C29-0DF8-4F39-96A6-ED8F4B681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64"/>
            <a:ext cx="855692" cy="857552"/>
          </a:xfrm>
          <a:prstGeom prst="rect">
            <a:avLst/>
          </a:prstGeom>
        </p:spPr>
      </p:pic>
      <p:graphicFrame>
        <p:nvGraphicFramePr>
          <p:cNvPr id="2" name="ไดอะแกรม 1">
            <a:extLst>
              <a:ext uri="{FF2B5EF4-FFF2-40B4-BE49-F238E27FC236}">
                <a16:creationId xmlns:a16="http://schemas.microsoft.com/office/drawing/2014/main" id="{AAF92FFC-4CEC-4D45-AE15-501AC6FCB4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5868731"/>
              </p:ext>
            </p:extLst>
          </p:nvPr>
        </p:nvGraphicFramePr>
        <p:xfrm>
          <a:off x="-2039815" y="810139"/>
          <a:ext cx="16149710" cy="727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ไดอะแกรม 9">
            <a:extLst>
              <a:ext uri="{FF2B5EF4-FFF2-40B4-BE49-F238E27FC236}">
                <a16:creationId xmlns:a16="http://schemas.microsoft.com/office/drawing/2014/main" id="{62C499CF-F7AB-4562-9591-4B7FB3D55A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1561608"/>
              </p:ext>
            </p:extLst>
          </p:nvPr>
        </p:nvGraphicFramePr>
        <p:xfrm>
          <a:off x="2575621" y="1537384"/>
          <a:ext cx="7040757" cy="1891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ตัวแทนเนื้อหา 12">
            <a:extLst>
              <a:ext uri="{FF2B5EF4-FFF2-40B4-BE49-F238E27FC236}">
                <a16:creationId xmlns:a16="http://schemas.microsoft.com/office/drawing/2014/main" id="{F10C0458-E351-408A-9809-BB515B3D53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1172746"/>
              </p:ext>
            </p:extLst>
          </p:nvPr>
        </p:nvGraphicFramePr>
        <p:xfrm>
          <a:off x="855692" y="3558853"/>
          <a:ext cx="11112708" cy="3078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B188567D-D6E0-4AF8-80D5-CE2B552B4F72}"/>
              </a:ext>
            </a:extLst>
          </p:cNvPr>
          <p:cNvSpPr/>
          <p:nvPr/>
        </p:nvSpPr>
        <p:spPr>
          <a:xfrm>
            <a:off x="3433053" y="3328020"/>
            <a:ext cx="2449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th-TH" sz="2400" b="1" dirty="0">
                <a:solidFill>
                  <a:srgbClr val="C0000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กิจกรรมที่ดำเนินงาน</a:t>
            </a:r>
            <a:endParaRPr lang="th-TH" sz="2400" b="1" dirty="0">
              <a:solidFill>
                <a:srgbClr val="C00000"/>
              </a:solidFill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28543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3E41C20-905A-4377-927E-CD3D213B3D7B}"/>
              </a:ext>
            </a:extLst>
          </p:cNvPr>
          <p:cNvSpPr/>
          <p:nvPr/>
        </p:nvSpPr>
        <p:spPr>
          <a:xfrm>
            <a:off x="0" y="136477"/>
            <a:ext cx="12192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ผลการดำเนินงานตามคำรับรองการปฏิบัติราชการฯ (</a:t>
            </a:r>
            <a:r>
              <a:rPr lang="en-US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PA) </a:t>
            </a:r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ไตรมาส </a:t>
            </a:r>
            <a:r>
              <a:rPr lang="en-US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2 </a:t>
            </a:r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จ.ยะลา</a:t>
            </a:r>
            <a:endParaRPr lang="th-TH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5DD8C29-0DF8-4F39-96A6-ED8F4B681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64"/>
            <a:ext cx="855692" cy="857552"/>
          </a:xfrm>
          <a:prstGeom prst="rect">
            <a:avLst/>
          </a:prstGeom>
        </p:spPr>
      </p:pic>
      <p:graphicFrame>
        <p:nvGraphicFramePr>
          <p:cNvPr id="2" name="ไดอะแกรม 1">
            <a:extLst>
              <a:ext uri="{FF2B5EF4-FFF2-40B4-BE49-F238E27FC236}">
                <a16:creationId xmlns:a16="http://schemas.microsoft.com/office/drawing/2014/main" id="{AAF92FFC-4CEC-4D45-AE15-501AC6FCB4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5079116"/>
              </p:ext>
            </p:extLst>
          </p:nvPr>
        </p:nvGraphicFramePr>
        <p:xfrm>
          <a:off x="-2039815" y="810139"/>
          <a:ext cx="16149710" cy="727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ไดอะแกรม 9">
            <a:extLst>
              <a:ext uri="{FF2B5EF4-FFF2-40B4-BE49-F238E27FC236}">
                <a16:creationId xmlns:a16="http://schemas.microsoft.com/office/drawing/2014/main" id="{62C499CF-F7AB-4562-9591-4B7FB3D55A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8726465"/>
              </p:ext>
            </p:extLst>
          </p:nvPr>
        </p:nvGraphicFramePr>
        <p:xfrm>
          <a:off x="1351732" y="1625333"/>
          <a:ext cx="7040757" cy="877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ตัวแทนเนื้อหา 12">
            <a:extLst>
              <a:ext uri="{FF2B5EF4-FFF2-40B4-BE49-F238E27FC236}">
                <a16:creationId xmlns:a16="http://schemas.microsoft.com/office/drawing/2014/main" id="{F10C0458-E351-408A-9809-BB515B3D53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349328"/>
              </p:ext>
            </p:extLst>
          </p:nvPr>
        </p:nvGraphicFramePr>
        <p:xfrm>
          <a:off x="193039" y="3852504"/>
          <a:ext cx="11805921" cy="2869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B188567D-D6E0-4AF8-80D5-CE2B552B4F72}"/>
              </a:ext>
            </a:extLst>
          </p:cNvPr>
          <p:cNvSpPr/>
          <p:nvPr/>
        </p:nvSpPr>
        <p:spPr>
          <a:xfrm>
            <a:off x="6426177" y="3711868"/>
            <a:ext cx="2449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th-TH" sz="2400" b="1" dirty="0">
                <a:solidFill>
                  <a:srgbClr val="C0000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กิจกรรมที่ดำเนินงาน</a:t>
            </a:r>
            <a:endParaRPr lang="th-TH" sz="2400" b="1" dirty="0">
              <a:solidFill>
                <a:srgbClr val="C00000"/>
              </a:solidFill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16630820-B45A-4391-8EAC-DCDDFB632B2B}"/>
              </a:ext>
            </a:extLst>
          </p:cNvPr>
          <p:cNvSpPr/>
          <p:nvPr/>
        </p:nvSpPr>
        <p:spPr>
          <a:xfrm>
            <a:off x="8875887" y="1616027"/>
            <a:ext cx="3092513" cy="9771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000" dirty="0">
                <a:latin typeface="Athiti Light" panose="00000400000000000000" pitchFamily="2" charset="-34"/>
                <a:cs typeface="Athiti Light" panose="00000400000000000000" pitchFamily="2" charset="-34"/>
              </a:rPr>
              <a:t>ระดับพื้นฐานขึ้นไป ร้อยละ 100</a:t>
            </a:r>
          </a:p>
          <a:p>
            <a:pPr>
              <a:lnSpc>
                <a:spcPct val="150000"/>
              </a:lnSpc>
            </a:pPr>
            <a:r>
              <a:rPr lang="th-TH" sz="2000" dirty="0">
                <a:latin typeface="Athiti Light" panose="00000400000000000000" pitchFamily="2" charset="-34"/>
                <a:cs typeface="Athiti Light" panose="00000400000000000000" pitchFamily="2" charset="-34"/>
              </a:rPr>
              <a:t>ระดับดีขึ้นไป ร้อยละ 80</a:t>
            </a:r>
          </a:p>
        </p:txBody>
      </p:sp>
      <p:graphicFrame>
        <p:nvGraphicFramePr>
          <p:cNvPr id="11" name="ไดอะแกรม 10">
            <a:extLst>
              <a:ext uri="{FF2B5EF4-FFF2-40B4-BE49-F238E27FC236}">
                <a16:creationId xmlns:a16="http://schemas.microsoft.com/office/drawing/2014/main" id="{118927A1-087B-4BFA-B6D8-443328DE7D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0838904"/>
              </p:ext>
            </p:extLst>
          </p:nvPr>
        </p:nvGraphicFramePr>
        <p:xfrm>
          <a:off x="1351731" y="2681165"/>
          <a:ext cx="7040757" cy="877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B394D5FD-0BBA-437D-96D5-23DC24327E30}"/>
              </a:ext>
            </a:extLst>
          </p:cNvPr>
          <p:cNvSpPr/>
          <p:nvPr/>
        </p:nvSpPr>
        <p:spPr>
          <a:xfrm>
            <a:off x="162479" y="1931205"/>
            <a:ext cx="1136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Athiti Light" panose="00000400000000000000" pitchFamily="2" charset="-34"/>
                <a:cs typeface="Athiti Light" panose="00000400000000000000" pitchFamily="2" charset="-34"/>
              </a:rPr>
              <a:t>พื้นฐาน</a:t>
            </a:r>
            <a:endParaRPr lang="th-TH" dirty="0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383C5D5-1E9F-413A-A623-5077C0D69055}"/>
              </a:ext>
            </a:extLst>
          </p:cNvPr>
          <p:cNvSpPr/>
          <p:nvPr/>
        </p:nvSpPr>
        <p:spPr>
          <a:xfrm>
            <a:off x="162479" y="2848245"/>
            <a:ext cx="1104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Athiti Light" panose="00000400000000000000" pitchFamily="2" charset="-34"/>
                <a:cs typeface="Athiti Light" panose="00000400000000000000" pitchFamily="2" charset="-34"/>
              </a:rPr>
              <a:t>ระดับดี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19550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3E41C20-905A-4377-927E-CD3D213B3D7B}"/>
              </a:ext>
            </a:extLst>
          </p:cNvPr>
          <p:cNvSpPr/>
          <p:nvPr/>
        </p:nvSpPr>
        <p:spPr>
          <a:xfrm>
            <a:off x="0" y="136477"/>
            <a:ext cx="12192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ผลการดำเนินงานตามคำรับรองการปฏิบัติราชการฯ (</a:t>
            </a:r>
            <a:r>
              <a:rPr lang="en-US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PA) </a:t>
            </a:r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ไตรมาส </a:t>
            </a:r>
            <a:r>
              <a:rPr lang="en-US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2 </a:t>
            </a:r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จ.ยะลา</a:t>
            </a:r>
            <a:endParaRPr lang="th-TH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5DD8C29-0DF8-4F39-96A6-ED8F4B681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64"/>
            <a:ext cx="855692" cy="857552"/>
          </a:xfrm>
          <a:prstGeom prst="rect">
            <a:avLst/>
          </a:prstGeom>
        </p:spPr>
      </p:pic>
      <p:graphicFrame>
        <p:nvGraphicFramePr>
          <p:cNvPr id="2" name="ไดอะแกรม 1">
            <a:extLst>
              <a:ext uri="{FF2B5EF4-FFF2-40B4-BE49-F238E27FC236}">
                <a16:creationId xmlns:a16="http://schemas.microsoft.com/office/drawing/2014/main" id="{AAF92FFC-4CEC-4D45-AE15-501AC6FCB4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4257115"/>
              </p:ext>
            </p:extLst>
          </p:nvPr>
        </p:nvGraphicFramePr>
        <p:xfrm>
          <a:off x="-2039815" y="810139"/>
          <a:ext cx="16149710" cy="727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ไดอะแกรม 9">
            <a:extLst>
              <a:ext uri="{FF2B5EF4-FFF2-40B4-BE49-F238E27FC236}">
                <a16:creationId xmlns:a16="http://schemas.microsoft.com/office/drawing/2014/main" id="{62C499CF-F7AB-4562-9591-4B7FB3D55A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8805061"/>
              </p:ext>
            </p:extLst>
          </p:nvPr>
        </p:nvGraphicFramePr>
        <p:xfrm>
          <a:off x="2575621" y="1684310"/>
          <a:ext cx="7040757" cy="1891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ตัวแทนเนื้อหา 12">
            <a:extLst>
              <a:ext uri="{FF2B5EF4-FFF2-40B4-BE49-F238E27FC236}">
                <a16:creationId xmlns:a16="http://schemas.microsoft.com/office/drawing/2014/main" id="{F10C0458-E351-408A-9809-BB515B3D53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3060413"/>
              </p:ext>
            </p:extLst>
          </p:nvPr>
        </p:nvGraphicFramePr>
        <p:xfrm>
          <a:off x="855692" y="3898360"/>
          <a:ext cx="11112708" cy="2642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B188567D-D6E0-4AF8-80D5-CE2B552B4F72}"/>
              </a:ext>
            </a:extLst>
          </p:cNvPr>
          <p:cNvSpPr/>
          <p:nvPr/>
        </p:nvSpPr>
        <p:spPr>
          <a:xfrm>
            <a:off x="3179835" y="3429000"/>
            <a:ext cx="2449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th-TH" sz="2400" b="1" dirty="0">
                <a:solidFill>
                  <a:srgbClr val="C0000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กิจกรรมที่ดำเนินงาน</a:t>
            </a:r>
            <a:endParaRPr lang="th-TH" sz="2400" b="1" dirty="0">
              <a:solidFill>
                <a:srgbClr val="C00000"/>
              </a:solidFill>
              <a:latin typeface="Athiti Light" panose="00000400000000000000" pitchFamily="2" charset="-34"/>
              <a:ea typeface="Tahoma" panose="020B0604030504040204" pitchFamily="34" charset="0"/>
              <a:cs typeface="Athiti Light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9664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3E41C20-905A-4377-927E-CD3D213B3D7B}"/>
              </a:ext>
            </a:extLst>
          </p:cNvPr>
          <p:cNvSpPr/>
          <p:nvPr/>
        </p:nvSpPr>
        <p:spPr>
          <a:xfrm>
            <a:off x="0" y="136477"/>
            <a:ext cx="12192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ผลการดำเนินงานตามคำรับรองการปฏิบัติราชการฯ (</a:t>
            </a:r>
            <a:r>
              <a:rPr lang="en-US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PA) </a:t>
            </a:r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ไตรมาส </a:t>
            </a:r>
            <a:r>
              <a:rPr lang="en-US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2 </a:t>
            </a:r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จ.ยะลา</a:t>
            </a:r>
            <a:endParaRPr lang="th-TH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5DD8C29-0DF8-4F39-96A6-ED8F4B681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64"/>
            <a:ext cx="855692" cy="857552"/>
          </a:xfrm>
          <a:prstGeom prst="rect">
            <a:avLst/>
          </a:prstGeom>
        </p:spPr>
      </p:pic>
      <p:graphicFrame>
        <p:nvGraphicFramePr>
          <p:cNvPr id="2" name="ไดอะแกรม 1">
            <a:extLst>
              <a:ext uri="{FF2B5EF4-FFF2-40B4-BE49-F238E27FC236}">
                <a16:creationId xmlns:a16="http://schemas.microsoft.com/office/drawing/2014/main" id="{AAF92FFC-4CEC-4D45-AE15-501AC6FCB4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7337967"/>
              </p:ext>
            </p:extLst>
          </p:nvPr>
        </p:nvGraphicFramePr>
        <p:xfrm>
          <a:off x="-2096086" y="957134"/>
          <a:ext cx="16149710" cy="727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12020395-C737-4733-8409-481DB65FF24C}"/>
              </a:ext>
            </a:extLst>
          </p:cNvPr>
          <p:cNvSpPr/>
          <p:nvPr/>
        </p:nvSpPr>
        <p:spPr>
          <a:xfrm>
            <a:off x="3076646" y="2959816"/>
            <a:ext cx="5804245" cy="7078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thiti" panose="00000500000000000000" pitchFamily="2" charset="-34"/>
                <a:cs typeface="Athiti" panose="00000500000000000000" pitchFamily="2" charset="-34"/>
              </a:rPr>
              <a:t>NA </a:t>
            </a:r>
            <a:r>
              <a:rPr lang="th-TH" sz="4000" dirty="0">
                <a:latin typeface="Athiti" panose="00000500000000000000" pitchFamily="2" charset="-34"/>
                <a:cs typeface="Athiti" panose="00000500000000000000" pitchFamily="2" charset="-34"/>
              </a:rPr>
              <a:t>อยู่ระหว่างรอข้อมูล</a:t>
            </a:r>
          </a:p>
        </p:txBody>
      </p:sp>
    </p:spTree>
    <p:extLst>
      <p:ext uri="{BB962C8B-B14F-4D97-AF65-F5344CB8AC3E}">
        <p14:creationId xmlns:p14="http://schemas.microsoft.com/office/powerpoint/2010/main" val="1358034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3E41C20-905A-4377-927E-CD3D213B3D7B}"/>
              </a:ext>
            </a:extLst>
          </p:cNvPr>
          <p:cNvSpPr/>
          <p:nvPr/>
        </p:nvSpPr>
        <p:spPr>
          <a:xfrm>
            <a:off x="0" y="136477"/>
            <a:ext cx="12192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ผลการดำเนินงานตามคำรับรองการปฏิบัติราชการฯ (</a:t>
            </a:r>
            <a:r>
              <a:rPr lang="en-US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PA) </a:t>
            </a:r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ไตรมาส </a:t>
            </a:r>
            <a:r>
              <a:rPr lang="en-US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2 </a:t>
            </a:r>
            <a:r>
              <a:rPr lang="th-TH" b="1" dirty="0">
                <a:solidFill>
                  <a:srgbClr val="002060"/>
                </a:solidFill>
                <a:latin typeface="Athiti Light" panose="00000400000000000000" pitchFamily="2" charset="-34"/>
                <a:cs typeface="Athiti Light" panose="00000400000000000000" pitchFamily="2" charset="-34"/>
              </a:rPr>
              <a:t>จ.ยะลา</a:t>
            </a:r>
            <a:endParaRPr lang="th-TH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5DD8C29-0DF8-4F39-96A6-ED8F4B681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64"/>
            <a:ext cx="855692" cy="857552"/>
          </a:xfrm>
          <a:prstGeom prst="rect">
            <a:avLst/>
          </a:prstGeom>
        </p:spPr>
      </p:pic>
      <p:graphicFrame>
        <p:nvGraphicFramePr>
          <p:cNvPr id="2" name="ไดอะแกรม 1">
            <a:extLst>
              <a:ext uri="{FF2B5EF4-FFF2-40B4-BE49-F238E27FC236}">
                <a16:creationId xmlns:a16="http://schemas.microsoft.com/office/drawing/2014/main" id="{AAF92FFC-4CEC-4D45-AE15-501AC6FCB4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4266752"/>
              </p:ext>
            </p:extLst>
          </p:nvPr>
        </p:nvGraphicFramePr>
        <p:xfrm>
          <a:off x="-2039815" y="810139"/>
          <a:ext cx="16149710" cy="727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ไดอะแกรม 9">
            <a:extLst>
              <a:ext uri="{FF2B5EF4-FFF2-40B4-BE49-F238E27FC236}">
                <a16:creationId xmlns:a16="http://schemas.microsoft.com/office/drawing/2014/main" id="{62C499CF-F7AB-4562-9591-4B7FB3D55A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8422619"/>
              </p:ext>
            </p:extLst>
          </p:nvPr>
        </p:nvGraphicFramePr>
        <p:xfrm>
          <a:off x="4024593" y="1727949"/>
          <a:ext cx="7040757" cy="1719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12020395-C737-4733-8409-481DB65FF24C}"/>
              </a:ext>
            </a:extLst>
          </p:cNvPr>
          <p:cNvSpPr/>
          <p:nvPr/>
        </p:nvSpPr>
        <p:spPr>
          <a:xfrm>
            <a:off x="1356210" y="2368972"/>
            <a:ext cx="1955985" cy="5232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th-TH" dirty="0"/>
              <a:t>ความครอบคลุม</a:t>
            </a: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C236841E-F9D6-4E88-A728-519AA2349DE2}"/>
              </a:ext>
            </a:extLst>
          </p:cNvPr>
          <p:cNvSpPr/>
          <p:nvPr/>
        </p:nvSpPr>
        <p:spPr>
          <a:xfrm>
            <a:off x="1356211" y="3649559"/>
            <a:ext cx="1955984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dirty="0"/>
              <a:t>อัตราการเสียชีวิต</a:t>
            </a: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695C8BF4-7326-444B-A645-F4B80B1A377E}"/>
              </a:ext>
            </a:extLst>
          </p:cNvPr>
          <p:cNvSpPr/>
          <p:nvPr/>
        </p:nvSpPr>
        <p:spPr>
          <a:xfrm>
            <a:off x="1356210" y="5079963"/>
            <a:ext cx="1955985" cy="523220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h-TH" dirty="0"/>
              <a:t> อัตราการขาดยาฯ</a:t>
            </a:r>
          </a:p>
        </p:txBody>
      </p:sp>
      <p:graphicFrame>
        <p:nvGraphicFramePr>
          <p:cNvPr id="11" name="ไดอะแกรม 10">
            <a:extLst>
              <a:ext uri="{FF2B5EF4-FFF2-40B4-BE49-F238E27FC236}">
                <a16:creationId xmlns:a16="http://schemas.microsoft.com/office/drawing/2014/main" id="{63C5A8E4-145A-4537-BDA9-A67344154E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6638943"/>
              </p:ext>
            </p:extLst>
          </p:nvPr>
        </p:nvGraphicFramePr>
        <p:xfrm>
          <a:off x="4024591" y="3339816"/>
          <a:ext cx="7040757" cy="1142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2" name="ไดอะแกรม 11">
            <a:extLst>
              <a:ext uri="{FF2B5EF4-FFF2-40B4-BE49-F238E27FC236}">
                <a16:creationId xmlns:a16="http://schemas.microsoft.com/office/drawing/2014/main" id="{A9B3C632-546F-4008-B94A-FF6292B351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119094"/>
              </p:ext>
            </p:extLst>
          </p:nvPr>
        </p:nvGraphicFramePr>
        <p:xfrm>
          <a:off x="4024591" y="4770220"/>
          <a:ext cx="7040757" cy="1142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2387665499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แถบสี</Template>
  <TotalTime>749</TotalTime>
  <Words>2178</Words>
  <Application>Microsoft Office PowerPoint</Application>
  <PresentationFormat>แบบจอกว้าง</PresentationFormat>
  <Paragraphs>312</Paragraphs>
  <Slides>21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21</vt:i4>
      </vt:variant>
    </vt:vector>
  </HeadingPairs>
  <TitlesOfParts>
    <vt:vector size="30" baseType="lpstr">
      <vt:lpstr>AngsanaUPC</vt:lpstr>
      <vt:lpstr>Arial</vt:lpstr>
      <vt:lpstr>Athiti</vt:lpstr>
      <vt:lpstr>Athiti Light</vt:lpstr>
      <vt:lpstr>Athiti Medium</vt:lpstr>
      <vt:lpstr>Athiti SemiBold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ฝ่ายยุทธศาสตร์ สำนักงานสาธารณสุขจังหวัดยะลา</dc:creator>
  <cp:lastModifiedBy>ฝ่ายยุทธศาสตร์ สำนักงานสาธารณสุขจังหวัดยะลา</cp:lastModifiedBy>
  <cp:revision>190</cp:revision>
  <cp:lastPrinted>2019-04-04T09:12:18Z</cp:lastPrinted>
  <dcterms:created xsi:type="dcterms:W3CDTF">2019-04-02T06:42:25Z</dcterms:created>
  <dcterms:modified xsi:type="dcterms:W3CDTF">2019-04-05T02:44:27Z</dcterms:modified>
</cp:coreProperties>
</file>